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73" r:id="rId4"/>
    <p:sldId id="271" r:id="rId5"/>
    <p:sldId id="274" r:id="rId6"/>
    <p:sldId id="278" r:id="rId7"/>
    <p:sldId id="317" r:id="rId8"/>
    <p:sldId id="295" r:id="rId9"/>
    <p:sldId id="318" r:id="rId10"/>
    <p:sldId id="279" r:id="rId11"/>
    <p:sldId id="281" r:id="rId12"/>
    <p:sldId id="258" r:id="rId13"/>
    <p:sldId id="272" r:id="rId14"/>
    <p:sldId id="319" r:id="rId15"/>
    <p:sldId id="276" r:id="rId16"/>
    <p:sldId id="280" r:id="rId17"/>
    <p:sldId id="320" r:id="rId18"/>
    <p:sldId id="261" r:id="rId19"/>
    <p:sldId id="321"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EBD1FB"/>
    <a:srgbClr val="EBA421"/>
    <a:srgbClr val="629DD1"/>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85" d="100"/>
          <a:sy n="85" d="100"/>
        </p:scale>
        <p:origin x="5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jpg"/></Relationships>
</file>

<file path=ppt/diagrams/_rels/drawing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228D6-14A6-4015-A057-440E59C43A2B}" type="doc">
      <dgm:prSet loTypeId="urn:microsoft.com/office/officeart/2005/8/layout/hierarchy4" loCatId="hierarchy" qsTypeId="urn:microsoft.com/office/officeart/2005/8/quickstyle/simple2" qsCatId="simple" csTypeId="urn:microsoft.com/office/officeart/2005/8/colors/accent2_4" csCatId="accent2" phldr="1"/>
      <dgm:spPr/>
      <dgm:t>
        <a:bodyPr/>
        <a:lstStyle/>
        <a:p>
          <a:endParaRPr lang="it-IT"/>
        </a:p>
      </dgm:t>
    </dgm:pt>
    <dgm:pt modelId="{03B8A4B8-8652-4399-B7DB-83D06AE40545}">
      <dgm:prSet phldrT="[Testo]"/>
      <dgm:spPr/>
      <dgm:t>
        <a:bodyPr/>
        <a:lstStyle/>
        <a:p>
          <a:r>
            <a:rPr lang="it-IT" dirty="0"/>
            <a:t>Il benessere dell’organismo sociale</a:t>
          </a:r>
        </a:p>
      </dgm:t>
    </dgm:pt>
    <dgm:pt modelId="{DFDE69A4-C950-400A-9F5D-CEE243C7CC33}" type="parTrans" cxnId="{B9C8AB3D-B420-4725-9D6C-768C9EB32F45}">
      <dgm:prSet/>
      <dgm:spPr/>
      <dgm:t>
        <a:bodyPr/>
        <a:lstStyle/>
        <a:p>
          <a:endParaRPr lang="it-IT"/>
        </a:p>
      </dgm:t>
    </dgm:pt>
    <dgm:pt modelId="{40C2844B-F36E-4AAB-A94C-96F4AB6ACEF6}" type="sibTrans" cxnId="{B9C8AB3D-B420-4725-9D6C-768C9EB32F45}">
      <dgm:prSet/>
      <dgm:spPr/>
      <dgm:t>
        <a:bodyPr/>
        <a:lstStyle/>
        <a:p>
          <a:endParaRPr lang="it-IT"/>
        </a:p>
      </dgm:t>
    </dgm:pt>
    <dgm:pt modelId="{836B5834-3DD5-4F4A-949B-ECDAD742AD49}">
      <dgm:prSet phldrT="[Testo]" custT="1"/>
      <dgm:spPr/>
      <dgm:t>
        <a:bodyPr/>
        <a:lstStyle/>
        <a:p>
          <a:r>
            <a:rPr lang="it-IT" sz="2400" dirty="0"/>
            <a:t>Politiche integrate e tutela dei deboli</a:t>
          </a:r>
        </a:p>
      </dgm:t>
    </dgm:pt>
    <dgm:pt modelId="{EBF88AA0-5012-49D4-9293-0366DDD0CAD3}" type="parTrans" cxnId="{AF5706A7-F75C-41F6-97A0-BD708927F332}">
      <dgm:prSet/>
      <dgm:spPr/>
      <dgm:t>
        <a:bodyPr/>
        <a:lstStyle/>
        <a:p>
          <a:endParaRPr lang="it-IT"/>
        </a:p>
      </dgm:t>
    </dgm:pt>
    <dgm:pt modelId="{EF75C349-4197-4B96-84AB-9EF3551CBC85}" type="sibTrans" cxnId="{AF5706A7-F75C-41F6-97A0-BD708927F332}">
      <dgm:prSet/>
      <dgm:spPr/>
      <dgm:t>
        <a:bodyPr/>
        <a:lstStyle/>
        <a:p>
          <a:endParaRPr lang="it-IT"/>
        </a:p>
      </dgm:t>
    </dgm:pt>
    <dgm:pt modelId="{F08A3C61-0C19-4A24-B8DD-54B23C835629}">
      <dgm:prSet phldrT="[Testo]"/>
      <dgm:spPr/>
      <dgm:t>
        <a:bodyPr/>
        <a:lstStyle/>
        <a:p>
          <a:r>
            <a:rPr lang="it-IT" dirty="0"/>
            <a:t>Riflessione e sussidiarietà</a:t>
          </a:r>
        </a:p>
      </dgm:t>
    </dgm:pt>
    <dgm:pt modelId="{17DEB6FA-F1C7-4CE2-B250-E7A0176D68FB}" type="parTrans" cxnId="{D2117EAF-978C-4EC6-9E0E-CCD03F8B8421}">
      <dgm:prSet/>
      <dgm:spPr/>
      <dgm:t>
        <a:bodyPr/>
        <a:lstStyle/>
        <a:p>
          <a:endParaRPr lang="it-IT"/>
        </a:p>
      </dgm:t>
    </dgm:pt>
    <dgm:pt modelId="{867A9E70-6B66-491F-B921-F4F206AB288E}" type="sibTrans" cxnId="{D2117EAF-978C-4EC6-9E0E-CCD03F8B8421}">
      <dgm:prSet/>
      <dgm:spPr/>
      <dgm:t>
        <a:bodyPr/>
        <a:lstStyle/>
        <a:p>
          <a:endParaRPr lang="it-IT"/>
        </a:p>
      </dgm:t>
    </dgm:pt>
    <dgm:pt modelId="{82ADCA23-1687-457F-8D64-17A53FC9BEA4}">
      <dgm:prSet phldrT="[Testo]"/>
      <dgm:spPr/>
      <dgm:t>
        <a:bodyPr/>
        <a:lstStyle/>
        <a:p>
          <a:r>
            <a:rPr lang="it-IT" dirty="0"/>
            <a:t>Accesso alle Risorse e informazione</a:t>
          </a:r>
        </a:p>
      </dgm:t>
    </dgm:pt>
    <dgm:pt modelId="{0CFD9CF8-4922-453A-8331-2312594A485A}" type="parTrans" cxnId="{BB118FF5-C525-477F-BE55-1D27E8AFB7CD}">
      <dgm:prSet/>
      <dgm:spPr/>
      <dgm:t>
        <a:bodyPr/>
        <a:lstStyle/>
        <a:p>
          <a:endParaRPr lang="it-IT"/>
        </a:p>
      </dgm:t>
    </dgm:pt>
    <dgm:pt modelId="{494FD825-9153-4A69-9A51-9CFCC4D91A86}" type="sibTrans" cxnId="{BB118FF5-C525-477F-BE55-1D27E8AFB7CD}">
      <dgm:prSet/>
      <dgm:spPr/>
      <dgm:t>
        <a:bodyPr/>
        <a:lstStyle/>
        <a:p>
          <a:endParaRPr lang="it-IT"/>
        </a:p>
      </dgm:t>
    </dgm:pt>
    <dgm:pt modelId="{F2C0B0F1-E1B6-4A31-B381-312603AB8BAC}">
      <dgm:prSet phldrT="[Testo]"/>
      <dgm:spPr/>
      <dgm:t>
        <a:bodyPr/>
        <a:lstStyle/>
        <a:p>
          <a:r>
            <a:rPr lang="it-IT" dirty="0"/>
            <a:t>Servizio sociale e maxi-emergenze</a:t>
          </a:r>
        </a:p>
      </dgm:t>
    </dgm:pt>
    <dgm:pt modelId="{3537A04B-A5F1-4F2D-97C8-30A526DDFEEE}" type="parTrans" cxnId="{BED46296-3B91-47F4-9C99-570D5D6CF1EB}">
      <dgm:prSet/>
      <dgm:spPr/>
      <dgm:t>
        <a:bodyPr/>
        <a:lstStyle/>
        <a:p>
          <a:endParaRPr lang="it-IT"/>
        </a:p>
      </dgm:t>
    </dgm:pt>
    <dgm:pt modelId="{849391E0-277E-4272-A5C4-03294447C21A}" type="sibTrans" cxnId="{BED46296-3B91-47F4-9C99-570D5D6CF1EB}">
      <dgm:prSet/>
      <dgm:spPr/>
      <dgm:t>
        <a:bodyPr/>
        <a:lstStyle/>
        <a:p>
          <a:endParaRPr lang="it-IT"/>
        </a:p>
      </dgm:t>
    </dgm:pt>
    <dgm:pt modelId="{F8CF4C27-9D2C-42CC-9F9C-993C7641A00E}">
      <dgm:prSet phldrT="[Testo]"/>
      <dgm:spPr/>
      <dgm:t>
        <a:bodyPr/>
        <a:lstStyle/>
        <a:p>
          <a:r>
            <a:rPr lang="it-IT" dirty="0"/>
            <a:t>Partecipazione e bene comune</a:t>
          </a:r>
        </a:p>
      </dgm:t>
    </dgm:pt>
    <dgm:pt modelId="{0475F3DF-0B72-49E6-875B-FE8A201C817F}" type="parTrans" cxnId="{4E550A1F-2682-444A-8401-5ECBCC12C3B3}">
      <dgm:prSet/>
      <dgm:spPr/>
      <dgm:t>
        <a:bodyPr/>
        <a:lstStyle/>
        <a:p>
          <a:endParaRPr lang="it-IT"/>
        </a:p>
      </dgm:t>
    </dgm:pt>
    <dgm:pt modelId="{68AD931C-2351-4BD9-9AE8-50298DC590E9}" type="sibTrans" cxnId="{4E550A1F-2682-444A-8401-5ECBCC12C3B3}">
      <dgm:prSet/>
      <dgm:spPr/>
      <dgm:t>
        <a:bodyPr/>
        <a:lstStyle/>
        <a:p>
          <a:endParaRPr lang="it-IT"/>
        </a:p>
      </dgm:t>
    </dgm:pt>
    <dgm:pt modelId="{0AD58F59-4BDD-4614-B9C2-E7E3F671AC85}" type="pres">
      <dgm:prSet presAssocID="{A02228D6-14A6-4015-A057-440E59C43A2B}" presName="Name0" presStyleCnt="0">
        <dgm:presLayoutVars>
          <dgm:chPref val="1"/>
          <dgm:dir/>
          <dgm:animOne val="branch"/>
          <dgm:animLvl val="lvl"/>
          <dgm:resizeHandles/>
        </dgm:presLayoutVars>
      </dgm:prSet>
      <dgm:spPr/>
    </dgm:pt>
    <dgm:pt modelId="{D6A6F8D3-EEE0-425F-9A57-2F20E74AFD14}" type="pres">
      <dgm:prSet presAssocID="{03B8A4B8-8652-4399-B7DB-83D06AE40545}" presName="vertOne" presStyleCnt="0"/>
      <dgm:spPr/>
    </dgm:pt>
    <dgm:pt modelId="{70D1792B-4037-422F-B724-99C1B45EA2DB}" type="pres">
      <dgm:prSet presAssocID="{03B8A4B8-8652-4399-B7DB-83D06AE40545}" presName="txOne" presStyleLbl="node0" presStyleIdx="0" presStyleCnt="1">
        <dgm:presLayoutVars>
          <dgm:chPref val="3"/>
        </dgm:presLayoutVars>
      </dgm:prSet>
      <dgm:spPr/>
    </dgm:pt>
    <dgm:pt modelId="{2D340D39-3D23-4770-AC66-78DEB6821C39}" type="pres">
      <dgm:prSet presAssocID="{03B8A4B8-8652-4399-B7DB-83D06AE40545}" presName="parTransOne" presStyleCnt="0"/>
      <dgm:spPr/>
    </dgm:pt>
    <dgm:pt modelId="{3E4A6046-AF8F-42A1-8B4B-A4F344BC062F}" type="pres">
      <dgm:prSet presAssocID="{03B8A4B8-8652-4399-B7DB-83D06AE40545}" presName="horzOne" presStyleCnt="0"/>
      <dgm:spPr/>
    </dgm:pt>
    <dgm:pt modelId="{4F3CC3AD-A262-4CEA-95A2-47729C438206}" type="pres">
      <dgm:prSet presAssocID="{836B5834-3DD5-4F4A-949B-ECDAD742AD49}" presName="vertTwo" presStyleCnt="0"/>
      <dgm:spPr/>
    </dgm:pt>
    <dgm:pt modelId="{711D60AB-80DE-4BA2-96BE-A98B6A75EE5B}" type="pres">
      <dgm:prSet presAssocID="{836B5834-3DD5-4F4A-949B-ECDAD742AD49}" presName="txTwo" presStyleLbl="node2" presStyleIdx="0" presStyleCnt="2">
        <dgm:presLayoutVars>
          <dgm:chPref val="3"/>
        </dgm:presLayoutVars>
      </dgm:prSet>
      <dgm:spPr/>
    </dgm:pt>
    <dgm:pt modelId="{16B20C55-91EE-47F4-8BDF-DDE7E51F3590}" type="pres">
      <dgm:prSet presAssocID="{836B5834-3DD5-4F4A-949B-ECDAD742AD49}" presName="parTransTwo" presStyleCnt="0"/>
      <dgm:spPr/>
    </dgm:pt>
    <dgm:pt modelId="{2DF35592-0A03-4028-A3CD-DC98CDA48FB2}" type="pres">
      <dgm:prSet presAssocID="{836B5834-3DD5-4F4A-949B-ECDAD742AD49}" presName="horzTwo" presStyleCnt="0"/>
      <dgm:spPr/>
    </dgm:pt>
    <dgm:pt modelId="{0F8AAD76-4656-4E18-8305-1C5FD9386D35}" type="pres">
      <dgm:prSet presAssocID="{F08A3C61-0C19-4A24-B8DD-54B23C835629}" presName="vertThree" presStyleCnt="0"/>
      <dgm:spPr/>
    </dgm:pt>
    <dgm:pt modelId="{1B824CCB-C8C2-42EC-8087-66A2BD1A7348}" type="pres">
      <dgm:prSet presAssocID="{F08A3C61-0C19-4A24-B8DD-54B23C835629}" presName="txThree" presStyleLbl="node3" presStyleIdx="0" presStyleCnt="3">
        <dgm:presLayoutVars>
          <dgm:chPref val="3"/>
        </dgm:presLayoutVars>
      </dgm:prSet>
      <dgm:spPr/>
    </dgm:pt>
    <dgm:pt modelId="{46B1C46D-38BF-49A2-80F1-F7D2693AF7AA}" type="pres">
      <dgm:prSet presAssocID="{F08A3C61-0C19-4A24-B8DD-54B23C835629}" presName="horzThree" presStyleCnt="0"/>
      <dgm:spPr/>
    </dgm:pt>
    <dgm:pt modelId="{F2414B86-2146-4DD3-AE8D-E5A5995BCB53}" type="pres">
      <dgm:prSet presAssocID="{867A9E70-6B66-491F-B921-F4F206AB288E}" presName="sibSpaceThree" presStyleCnt="0"/>
      <dgm:spPr/>
    </dgm:pt>
    <dgm:pt modelId="{44FF9F37-9547-4477-8CFA-0D2ADE9705BA}" type="pres">
      <dgm:prSet presAssocID="{82ADCA23-1687-457F-8D64-17A53FC9BEA4}" presName="vertThree" presStyleCnt="0"/>
      <dgm:spPr/>
    </dgm:pt>
    <dgm:pt modelId="{C5FD8271-A11E-4A62-B7E2-C1825E9AEA80}" type="pres">
      <dgm:prSet presAssocID="{82ADCA23-1687-457F-8D64-17A53FC9BEA4}" presName="txThree" presStyleLbl="node3" presStyleIdx="1" presStyleCnt="3">
        <dgm:presLayoutVars>
          <dgm:chPref val="3"/>
        </dgm:presLayoutVars>
      </dgm:prSet>
      <dgm:spPr/>
    </dgm:pt>
    <dgm:pt modelId="{FCD75921-20BC-4106-AC02-9CDAC7460C3C}" type="pres">
      <dgm:prSet presAssocID="{82ADCA23-1687-457F-8D64-17A53FC9BEA4}" presName="horzThree" presStyleCnt="0"/>
      <dgm:spPr/>
    </dgm:pt>
    <dgm:pt modelId="{A5E053A6-3972-4B72-9F28-D288A55A2142}" type="pres">
      <dgm:prSet presAssocID="{EF75C349-4197-4B96-84AB-9EF3551CBC85}" presName="sibSpaceTwo" presStyleCnt="0"/>
      <dgm:spPr/>
    </dgm:pt>
    <dgm:pt modelId="{96163ECE-A4D9-49A6-B997-8CE13807C31B}" type="pres">
      <dgm:prSet presAssocID="{F2C0B0F1-E1B6-4A31-B381-312603AB8BAC}" presName="vertTwo" presStyleCnt="0"/>
      <dgm:spPr/>
    </dgm:pt>
    <dgm:pt modelId="{076885C9-9A5B-4465-84BE-25C08A789184}" type="pres">
      <dgm:prSet presAssocID="{F2C0B0F1-E1B6-4A31-B381-312603AB8BAC}" presName="txTwo" presStyleLbl="node2" presStyleIdx="1" presStyleCnt="2">
        <dgm:presLayoutVars>
          <dgm:chPref val="3"/>
        </dgm:presLayoutVars>
      </dgm:prSet>
      <dgm:spPr/>
    </dgm:pt>
    <dgm:pt modelId="{2F948EA5-741D-4F22-9D49-B263960D90E5}" type="pres">
      <dgm:prSet presAssocID="{F2C0B0F1-E1B6-4A31-B381-312603AB8BAC}" presName="parTransTwo" presStyleCnt="0"/>
      <dgm:spPr/>
    </dgm:pt>
    <dgm:pt modelId="{6C36BB5D-1C20-45D9-8D9E-56D15E76EBD1}" type="pres">
      <dgm:prSet presAssocID="{F2C0B0F1-E1B6-4A31-B381-312603AB8BAC}" presName="horzTwo" presStyleCnt="0"/>
      <dgm:spPr/>
    </dgm:pt>
    <dgm:pt modelId="{03CA2CF6-3E34-4983-9371-EC34B6F7EBD1}" type="pres">
      <dgm:prSet presAssocID="{F8CF4C27-9D2C-42CC-9F9C-993C7641A00E}" presName="vertThree" presStyleCnt="0"/>
      <dgm:spPr/>
    </dgm:pt>
    <dgm:pt modelId="{12788D19-5FD1-4AB5-8A22-3265BC765489}" type="pres">
      <dgm:prSet presAssocID="{F8CF4C27-9D2C-42CC-9F9C-993C7641A00E}" presName="txThree" presStyleLbl="node3" presStyleIdx="2" presStyleCnt="3">
        <dgm:presLayoutVars>
          <dgm:chPref val="3"/>
        </dgm:presLayoutVars>
      </dgm:prSet>
      <dgm:spPr/>
    </dgm:pt>
    <dgm:pt modelId="{F865FCAD-CE94-4D59-AC85-CFD7396E1905}" type="pres">
      <dgm:prSet presAssocID="{F8CF4C27-9D2C-42CC-9F9C-993C7641A00E}" presName="horzThree" presStyleCnt="0"/>
      <dgm:spPr/>
    </dgm:pt>
  </dgm:ptLst>
  <dgm:cxnLst>
    <dgm:cxn modelId="{572D0C1B-2FE7-4623-BA26-1E5AAB6A5831}" type="presOf" srcId="{F8CF4C27-9D2C-42CC-9F9C-993C7641A00E}" destId="{12788D19-5FD1-4AB5-8A22-3265BC765489}" srcOrd="0" destOrd="0" presId="urn:microsoft.com/office/officeart/2005/8/layout/hierarchy4"/>
    <dgm:cxn modelId="{4E550A1F-2682-444A-8401-5ECBCC12C3B3}" srcId="{F2C0B0F1-E1B6-4A31-B381-312603AB8BAC}" destId="{F8CF4C27-9D2C-42CC-9F9C-993C7641A00E}" srcOrd="0" destOrd="0" parTransId="{0475F3DF-0B72-49E6-875B-FE8A201C817F}" sibTransId="{68AD931C-2351-4BD9-9AE8-50298DC590E9}"/>
    <dgm:cxn modelId="{07A83C25-ACA1-4FA3-AB85-AD61F5156F2E}" type="presOf" srcId="{F08A3C61-0C19-4A24-B8DD-54B23C835629}" destId="{1B824CCB-C8C2-42EC-8087-66A2BD1A7348}" srcOrd="0" destOrd="0" presId="urn:microsoft.com/office/officeart/2005/8/layout/hierarchy4"/>
    <dgm:cxn modelId="{B9C8AB3D-B420-4725-9D6C-768C9EB32F45}" srcId="{A02228D6-14A6-4015-A057-440E59C43A2B}" destId="{03B8A4B8-8652-4399-B7DB-83D06AE40545}" srcOrd="0" destOrd="0" parTransId="{DFDE69A4-C950-400A-9F5D-CEE243C7CC33}" sibTransId="{40C2844B-F36E-4AAB-A94C-96F4AB6ACEF6}"/>
    <dgm:cxn modelId="{BED46296-3B91-47F4-9C99-570D5D6CF1EB}" srcId="{03B8A4B8-8652-4399-B7DB-83D06AE40545}" destId="{F2C0B0F1-E1B6-4A31-B381-312603AB8BAC}" srcOrd="1" destOrd="0" parTransId="{3537A04B-A5F1-4F2D-97C8-30A526DDFEEE}" sibTransId="{849391E0-277E-4272-A5C4-03294447C21A}"/>
    <dgm:cxn modelId="{AF5706A7-F75C-41F6-97A0-BD708927F332}" srcId="{03B8A4B8-8652-4399-B7DB-83D06AE40545}" destId="{836B5834-3DD5-4F4A-949B-ECDAD742AD49}" srcOrd="0" destOrd="0" parTransId="{EBF88AA0-5012-49D4-9293-0366DDD0CAD3}" sibTransId="{EF75C349-4197-4B96-84AB-9EF3551CBC85}"/>
    <dgm:cxn modelId="{D2117EAF-978C-4EC6-9E0E-CCD03F8B8421}" srcId="{836B5834-3DD5-4F4A-949B-ECDAD742AD49}" destId="{F08A3C61-0C19-4A24-B8DD-54B23C835629}" srcOrd="0" destOrd="0" parTransId="{17DEB6FA-F1C7-4CE2-B250-E7A0176D68FB}" sibTransId="{867A9E70-6B66-491F-B921-F4F206AB288E}"/>
    <dgm:cxn modelId="{DAA60DC0-43E2-4340-818F-EA5C6F04954D}" type="presOf" srcId="{A02228D6-14A6-4015-A057-440E59C43A2B}" destId="{0AD58F59-4BDD-4614-B9C2-E7E3F671AC85}" srcOrd="0" destOrd="0" presId="urn:microsoft.com/office/officeart/2005/8/layout/hierarchy4"/>
    <dgm:cxn modelId="{CF9A17CC-5A4D-4F41-B56A-9B3AEBDFDC68}" type="presOf" srcId="{82ADCA23-1687-457F-8D64-17A53FC9BEA4}" destId="{C5FD8271-A11E-4A62-B7E2-C1825E9AEA80}" srcOrd="0" destOrd="0" presId="urn:microsoft.com/office/officeart/2005/8/layout/hierarchy4"/>
    <dgm:cxn modelId="{4B60BDD8-B9B6-403E-BB39-E9060AA3CEB7}" type="presOf" srcId="{836B5834-3DD5-4F4A-949B-ECDAD742AD49}" destId="{711D60AB-80DE-4BA2-96BE-A98B6A75EE5B}" srcOrd="0" destOrd="0" presId="urn:microsoft.com/office/officeart/2005/8/layout/hierarchy4"/>
    <dgm:cxn modelId="{8A4B49EB-9859-457D-B046-B25C84A449C2}" type="presOf" srcId="{03B8A4B8-8652-4399-B7DB-83D06AE40545}" destId="{70D1792B-4037-422F-B724-99C1B45EA2DB}" srcOrd="0" destOrd="0" presId="urn:microsoft.com/office/officeart/2005/8/layout/hierarchy4"/>
    <dgm:cxn modelId="{4F6AEAF1-6F9B-4A97-8476-C7329ED8D15A}" type="presOf" srcId="{F2C0B0F1-E1B6-4A31-B381-312603AB8BAC}" destId="{076885C9-9A5B-4465-84BE-25C08A789184}" srcOrd="0" destOrd="0" presId="urn:microsoft.com/office/officeart/2005/8/layout/hierarchy4"/>
    <dgm:cxn modelId="{BB118FF5-C525-477F-BE55-1D27E8AFB7CD}" srcId="{836B5834-3DD5-4F4A-949B-ECDAD742AD49}" destId="{82ADCA23-1687-457F-8D64-17A53FC9BEA4}" srcOrd="1" destOrd="0" parTransId="{0CFD9CF8-4922-453A-8331-2312594A485A}" sibTransId="{494FD825-9153-4A69-9A51-9CFCC4D91A86}"/>
    <dgm:cxn modelId="{2310C322-0002-4B03-81F5-1EC4DD9BEB74}" type="presParOf" srcId="{0AD58F59-4BDD-4614-B9C2-E7E3F671AC85}" destId="{D6A6F8D3-EEE0-425F-9A57-2F20E74AFD14}" srcOrd="0" destOrd="0" presId="urn:microsoft.com/office/officeart/2005/8/layout/hierarchy4"/>
    <dgm:cxn modelId="{5D60C5AD-D08F-488B-9E76-8075C2E6145B}" type="presParOf" srcId="{D6A6F8D3-EEE0-425F-9A57-2F20E74AFD14}" destId="{70D1792B-4037-422F-B724-99C1B45EA2DB}" srcOrd="0" destOrd="0" presId="urn:microsoft.com/office/officeart/2005/8/layout/hierarchy4"/>
    <dgm:cxn modelId="{243C768D-46AE-41AD-9A8B-199EE953C409}" type="presParOf" srcId="{D6A6F8D3-EEE0-425F-9A57-2F20E74AFD14}" destId="{2D340D39-3D23-4770-AC66-78DEB6821C39}" srcOrd="1" destOrd="0" presId="urn:microsoft.com/office/officeart/2005/8/layout/hierarchy4"/>
    <dgm:cxn modelId="{8EB35B56-41FE-4784-A596-61DC2FFBDE60}" type="presParOf" srcId="{D6A6F8D3-EEE0-425F-9A57-2F20E74AFD14}" destId="{3E4A6046-AF8F-42A1-8B4B-A4F344BC062F}" srcOrd="2" destOrd="0" presId="urn:microsoft.com/office/officeart/2005/8/layout/hierarchy4"/>
    <dgm:cxn modelId="{05C47A09-CFC3-4A8D-990D-BCF58A3A7336}" type="presParOf" srcId="{3E4A6046-AF8F-42A1-8B4B-A4F344BC062F}" destId="{4F3CC3AD-A262-4CEA-95A2-47729C438206}" srcOrd="0" destOrd="0" presId="urn:microsoft.com/office/officeart/2005/8/layout/hierarchy4"/>
    <dgm:cxn modelId="{C1412B58-2053-450E-8A14-04749BF23B3C}" type="presParOf" srcId="{4F3CC3AD-A262-4CEA-95A2-47729C438206}" destId="{711D60AB-80DE-4BA2-96BE-A98B6A75EE5B}" srcOrd="0" destOrd="0" presId="urn:microsoft.com/office/officeart/2005/8/layout/hierarchy4"/>
    <dgm:cxn modelId="{FCECEA38-EE10-46CB-BC19-65DD974761CF}" type="presParOf" srcId="{4F3CC3AD-A262-4CEA-95A2-47729C438206}" destId="{16B20C55-91EE-47F4-8BDF-DDE7E51F3590}" srcOrd="1" destOrd="0" presId="urn:microsoft.com/office/officeart/2005/8/layout/hierarchy4"/>
    <dgm:cxn modelId="{31084DF0-3044-4006-A405-FDC4114E62D1}" type="presParOf" srcId="{4F3CC3AD-A262-4CEA-95A2-47729C438206}" destId="{2DF35592-0A03-4028-A3CD-DC98CDA48FB2}" srcOrd="2" destOrd="0" presId="urn:microsoft.com/office/officeart/2005/8/layout/hierarchy4"/>
    <dgm:cxn modelId="{00DC1158-44EA-4D96-9A14-F71CDF5011A0}" type="presParOf" srcId="{2DF35592-0A03-4028-A3CD-DC98CDA48FB2}" destId="{0F8AAD76-4656-4E18-8305-1C5FD9386D35}" srcOrd="0" destOrd="0" presId="urn:microsoft.com/office/officeart/2005/8/layout/hierarchy4"/>
    <dgm:cxn modelId="{04A59FB5-871F-44E8-937D-5E29D8396C07}" type="presParOf" srcId="{0F8AAD76-4656-4E18-8305-1C5FD9386D35}" destId="{1B824CCB-C8C2-42EC-8087-66A2BD1A7348}" srcOrd="0" destOrd="0" presId="urn:microsoft.com/office/officeart/2005/8/layout/hierarchy4"/>
    <dgm:cxn modelId="{EE956BBD-432C-4546-91A1-A3789D303327}" type="presParOf" srcId="{0F8AAD76-4656-4E18-8305-1C5FD9386D35}" destId="{46B1C46D-38BF-49A2-80F1-F7D2693AF7AA}" srcOrd="1" destOrd="0" presId="urn:microsoft.com/office/officeart/2005/8/layout/hierarchy4"/>
    <dgm:cxn modelId="{3EF74533-3FA7-41A5-A174-FD79815B495F}" type="presParOf" srcId="{2DF35592-0A03-4028-A3CD-DC98CDA48FB2}" destId="{F2414B86-2146-4DD3-AE8D-E5A5995BCB53}" srcOrd="1" destOrd="0" presId="urn:microsoft.com/office/officeart/2005/8/layout/hierarchy4"/>
    <dgm:cxn modelId="{B595E3A0-A993-47C2-93E2-3CB75D195E09}" type="presParOf" srcId="{2DF35592-0A03-4028-A3CD-DC98CDA48FB2}" destId="{44FF9F37-9547-4477-8CFA-0D2ADE9705BA}" srcOrd="2" destOrd="0" presId="urn:microsoft.com/office/officeart/2005/8/layout/hierarchy4"/>
    <dgm:cxn modelId="{CA50EC21-0931-48A7-A248-14CC96747BF3}" type="presParOf" srcId="{44FF9F37-9547-4477-8CFA-0D2ADE9705BA}" destId="{C5FD8271-A11E-4A62-B7E2-C1825E9AEA80}" srcOrd="0" destOrd="0" presId="urn:microsoft.com/office/officeart/2005/8/layout/hierarchy4"/>
    <dgm:cxn modelId="{0359E56B-A829-4120-8217-4B650442180D}" type="presParOf" srcId="{44FF9F37-9547-4477-8CFA-0D2ADE9705BA}" destId="{FCD75921-20BC-4106-AC02-9CDAC7460C3C}" srcOrd="1" destOrd="0" presId="urn:microsoft.com/office/officeart/2005/8/layout/hierarchy4"/>
    <dgm:cxn modelId="{B93243C1-F4AB-48AD-98F2-A600E148881D}" type="presParOf" srcId="{3E4A6046-AF8F-42A1-8B4B-A4F344BC062F}" destId="{A5E053A6-3972-4B72-9F28-D288A55A2142}" srcOrd="1" destOrd="0" presId="urn:microsoft.com/office/officeart/2005/8/layout/hierarchy4"/>
    <dgm:cxn modelId="{D235C966-CF15-4061-9BFB-56CEAB85A68A}" type="presParOf" srcId="{3E4A6046-AF8F-42A1-8B4B-A4F344BC062F}" destId="{96163ECE-A4D9-49A6-B997-8CE13807C31B}" srcOrd="2" destOrd="0" presId="urn:microsoft.com/office/officeart/2005/8/layout/hierarchy4"/>
    <dgm:cxn modelId="{ADBBC469-A804-43DC-98E7-0E6DC0428113}" type="presParOf" srcId="{96163ECE-A4D9-49A6-B997-8CE13807C31B}" destId="{076885C9-9A5B-4465-84BE-25C08A789184}" srcOrd="0" destOrd="0" presId="urn:microsoft.com/office/officeart/2005/8/layout/hierarchy4"/>
    <dgm:cxn modelId="{351672EC-29DA-4AEC-A22A-31442476CDFA}" type="presParOf" srcId="{96163ECE-A4D9-49A6-B997-8CE13807C31B}" destId="{2F948EA5-741D-4F22-9D49-B263960D90E5}" srcOrd="1" destOrd="0" presId="urn:microsoft.com/office/officeart/2005/8/layout/hierarchy4"/>
    <dgm:cxn modelId="{11677F00-6363-42E4-B387-CF4F227C4D1D}" type="presParOf" srcId="{96163ECE-A4D9-49A6-B997-8CE13807C31B}" destId="{6C36BB5D-1C20-45D9-8D9E-56D15E76EBD1}" srcOrd="2" destOrd="0" presId="urn:microsoft.com/office/officeart/2005/8/layout/hierarchy4"/>
    <dgm:cxn modelId="{8A54A4AF-3B7D-43C9-A463-BE5079F7E2DA}" type="presParOf" srcId="{6C36BB5D-1C20-45D9-8D9E-56D15E76EBD1}" destId="{03CA2CF6-3E34-4983-9371-EC34B6F7EBD1}" srcOrd="0" destOrd="0" presId="urn:microsoft.com/office/officeart/2005/8/layout/hierarchy4"/>
    <dgm:cxn modelId="{DDD139A5-1821-46A7-A77F-AF0A86ACF3DD}" type="presParOf" srcId="{03CA2CF6-3E34-4983-9371-EC34B6F7EBD1}" destId="{12788D19-5FD1-4AB5-8A22-3265BC765489}" srcOrd="0" destOrd="0" presId="urn:microsoft.com/office/officeart/2005/8/layout/hierarchy4"/>
    <dgm:cxn modelId="{A65469E0-4079-4790-8528-9759BE3B24DF}" type="presParOf" srcId="{03CA2CF6-3E34-4983-9371-EC34B6F7EBD1}" destId="{F865FCAD-CE94-4D59-AC85-CFD7396E190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8AB2AD-BAF6-4373-98AC-79C7C929BE47}"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it-IT"/>
        </a:p>
      </dgm:t>
    </dgm:pt>
    <dgm:pt modelId="{5601935E-ECAA-400D-A0B1-D7E5D6C7520B}">
      <dgm:prSet phldrT="[Testo]" custT="1"/>
      <dgm:spPr/>
      <dgm:t>
        <a:bodyPr/>
        <a:lstStyle/>
        <a:p>
          <a:r>
            <a:rPr lang="it-IT" sz="1300" dirty="0"/>
            <a:t>Mera attuazione</a:t>
          </a:r>
        </a:p>
        <a:p>
          <a:r>
            <a:rPr lang="it-IT" sz="2000" b="1" i="0" dirty="0"/>
            <a:t>≠</a:t>
          </a:r>
          <a:r>
            <a:rPr lang="it-IT" sz="1300" dirty="0"/>
            <a:t> </a:t>
          </a:r>
          <a:r>
            <a:rPr lang="it-IT" sz="1300" b="1" dirty="0"/>
            <a:t>promozione</a:t>
          </a:r>
        </a:p>
      </dgm:t>
    </dgm:pt>
    <dgm:pt modelId="{66F0E21D-57E9-4E72-BB17-58A9AE44EF55}" type="parTrans" cxnId="{50AB2661-8CC8-47BD-84F5-7CDC274A8355}">
      <dgm:prSet/>
      <dgm:spPr/>
      <dgm:t>
        <a:bodyPr/>
        <a:lstStyle/>
        <a:p>
          <a:endParaRPr lang="it-IT"/>
        </a:p>
      </dgm:t>
    </dgm:pt>
    <dgm:pt modelId="{72D10CF6-79F8-440A-8C30-19EFA054F4AC}" type="sibTrans" cxnId="{50AB2661-8CC8-47BD-84F5-7CDC274A8355}">
      <dgm:prSet/>
      <dgm:spPr/>
      <dgm:t>
        <a:bodyPr/>
        <a:lstStyle/>
        <a:p>
          <a:endParaRPr lang="it-IT"/>
        </a:p>
      </dgm:t>
    </dgm:pt>
    <dgm:pt modelId="{2114B76B-BD10-46D8-8C97-FA1DE46FB16D}">
      <dgm:prSet phldrT="[Testo]" custT="1"/>
      <dgm:spPr/>
      <dgm:t>
        <a:bodyPr/>
        <a:lstStyle/>
        <a:p>
          <a:r>
            <a:rPr lang="it-IT" sz="1400" b="1" kern="1200" dirty="0">
              <a:solidFill>
                <a:srgbClr val="4A66AC"/>
              </a:solidFill>
              <a:latin typeface="+mn-lt"/>
              <a:ea typeface="+mn-ea"/>
              <a:cs typeface="+mn-cs"/>
            </a:rPr>
            <a:t>Politiche</a:t>
          </a:r>
        </a:p>
        <a:p>
          <a:r>
            <a:rPr lang="it-IT" sz="1400" b="1" kern="1200" dirty="0">
              <a:solidFill>
                <a:srgbClr val="4A66AC"/>
              </a:solidFill>
              <a:latin typeface="+mn-lt"/>
              <a:ea typeface="+mn-ea"/>
              <a:cs typeface="+mn-cs"/>
            </a:rPr>
            <a:t>integrate</a:t>
          </a:r>
        </a:p>
      </dgm:t>
    </dgm:pt>
    <dgm:pt modelId="{770CAD12-299E-4C5D-8D5F-B3105CAF9733}" type="parTrans" cxnId="{882B2FC9-9700-4674-A6E0-B4D9DBA41A02}">
      <dgm:prSet/>
      <dgm:spPr/>
      <dgm:t>
        <a:bodyPr/>
        <a:lstStyle/>
        <a:p>
          <a:endParaRPr lang="it-IT"/>
        </a:p>
      </dgm:t>
    </dgm:pt>
    <dgm:pt modelId="{B606D3B1-3300-4708-AB36-2E9EE4485C45}" type="sibTrans" cxnId="{882B2FC9-9700-4674-A6E0-B4D9DBA41A02}">
      <dgm:prSet/>
      <dgm:spPr/>
      <dgm:t>
        <a:bodyPr/>
        <a:lstStyle/>
        <a:p>
          <a:endParaRPr lang="it-IT"/>
        </a:p>
      </dgm:t>
    </dgm:pt>
    <dgm:pt modelId="{5E26230F-335F-4FB3-B180-4DEEE2174E40}">
      <dgm:prSet phldrT="[Testo]"/>
      <dgm:spPr/>
      <dgm:t>
        <a:bodyPr/>
        <a:lstStyle/>
        <a:p>
          <a:r>
            <a:rPr lang="it-IT" dirty="0"/>
            <a:t>Attenzione prioritaria verso le persone </a:t>
          </a:r>
          <a:r>
            <a:rPr lang="it-IT" b="1" dirty="0"/>
            <a:t>vulnerabili</a:t>
          </a:r>
        </a:p>
      </dgm:t>
    </dgm:pt>
    <dgm:pt modelId="{80E5704B-66A8-4DC4-84F1-72B444A7B5AA}" type="parTrans" cxnId="{5324A671-7AA5-478B-AC46-76CB43F3E0B7}">
      <dgm:prSet/>
      <dgm:spPr/>
      <dgm:t>
        <a:bodyPr/>
        <a:lstStyle/>
        <a:p>
          <a:endParaRPr lang="it-IT"/>
        </a:p>
      </dgm:t>
    </dgm:pt>
    <dgm:pt modelId="{61E60A96-F197-421C-8DF3-059577ED62CD}" type="sibTrans" cxnId="{5324A671-7AA5-478B-AC46-76CB43F3E0B7}">
      <dgm:prSet/>
      <dgm:spPr/>
      <dgm:t>
        <a:bodyPr/>
        <a:lstStyle/>
        <a:p>
          <a:endParaRPr lang="it-IT"/>
        </a:p>
      </dgm:t>
    </dgm:pt>
    <dgm:pt modelId="{63D1B991-251B-48A5-A356-E644D9DBAF85}">
      <dgm:prSet phldrT="[Testo]" custT="1"/>
      <dgm:spPr/>
      <dgm:t>
        <a:bodyPr/>
        <a:lstStyle/>
        <a:p>
          <a:pPr marL="0" lvl="0" algn="r"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Benessere</a:t>
          </a:r>
        </a:p>
      </dgm:t>
    </dgm:pt>
    <dgm:pt modelId="{D77B90C9-FCDC-4C0E-9313-C429EA0C88E7}" type="parTrans" cxnId="{1ABF7B96-515D-413D-B14C-0CB8ACBE7A0F}">
      <dgm:prSet/>
      <dgm:spPr/>
      <dgm:t>
        <a:bodyPr/>
        <a:lstStyle/>
        <a:p>
          <a:endParaRPr lang="it-IT"/>
        </a:p>
      </dgm:t>
    </dgm:pt>
    <dgm:pt modelId="{5B9DE4AA-5503-4DDD-8DCA-9CBAD310A355}" type="sibTrans" cxnId="{1ABF7B96-515D-413D-B14C-0CB8ACBE7A0F}">
      <dgm:prSet/>
      <dgm:spPr/>
      <dgm:t>
        <a:bodyPr/>
        <a:lstStyle/>
        <a:p>
          <a:endParaRPr lang="it-IT"/>
        </a:p>
      </dgm:t>
    </dgm:pt>
    <dgm:pt modelId="{9956C79C-4760-4C45-9B76-59978E008607}">
      <dgm:prSet phldrT="[Testo]"/>
      <dgm:spPr/>
      <dgm:t>
        <a:bodyPr/>
        <a:lstStyle/>
        <a:p>
          <a:r>
            <a:rPr lang="it-IT" dirty="0"/>
            <a:t>L. </a:t>
          </a:r>
          <a:r>
            <a:rPr lang="it-IT" b="1" dirty="0"/>
            <a:t>59/1977</a:t>
          </a:r>
        </a:p>
        <a:p>
          <a:r>
            <a:rPr lang="it-IT" dirty="0"/>
            <a:t>L. Cost. n°</a:t>
          </a:r>
          <a:r>
            <a:rPr lang="it-IT" b="1" dirty="0"/>
            <a:t>3 del 2001</a:t>
          </a:r>
        </a:p>
      </dgm:t>
    </dgm:pt>
    <dgm:pt modelId="{562961DE-491B-420B-9EA9-A739163E973E}" type="parTrans" cxnId="{229E1CDA-4CCB-46D1-B096-C6F079796E5D}">
      <dgm:prSet/>
      <dgm:spPr/>
      <dgm:t>
        <a:bodyPr/>
        <a:lstStyle/>
        <a:p>
          <a:endParaRPr lang="it-IT"/>
        </a:p>
      </dgm:t>
    </dgm:pt>
    <dgm:pt modelId="{7428C2C7-A5CF-4D37-962B-A5DB157A2FF3}" type="sibTrans" cxnId="{229E1CDA-4CCB-46D1-B096-C6F079796E5D}">
      <dgm:prSet/>
      <dgm:spPr/>
      <dgm:t>
        <a:bodyPr/>
        <a:lstStyle/>
        <a:p>
          <a:endParaRPr lang="it-IT"/>
        </a:p>
      </dgm:t>
    </dgm:pt>
    <dgm:pt modelId="{08DFC73A-8BD1-4635-B717-A69AFEFB12A9}">
      <dgm:prSet phldrT="[Testo]" custT="1"/>
      <dgm:spPr/>
      <dgm:t>
        <a:bodyPr/>
        <a:lstStyle/>
        <a:p>
          <a:pPr marL="0" lvl="0" indent="0" algn="l"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20 anni di</a:t>
          </a:r>
        </a:p>
        <a:p>
          <a:pPr marL="0" lvl="0" indent="0" algn="l"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Sussidiarietà</a:t>
          </a:r>
        </a:p>
        <a:p>
          <a:pPr marL="0" lvl="0" algn="l" defTabSz="622300">
            <a:lnSpc>
              <a:spcPct val="90000"/>
            </a:lnSpc>
            <a:spcBef>
              <a:spcPct val="0"/>
            </a:spcBef>
            <a:spcAft>
              <a:spcPct val="35000"/>
            </a:spcAft>
            <a:buNone/>
          </a:pPr>
          <a:endParaRPr lang="it-IT" sz="1400" kern="1200" dirty="0"/>
        </a:p>
      </dgm:t>
    </dgm:pt>
    <dgm:pt modelId="{922FFB9D-0B59-455D-B877-B216CB0B741C}" type="parTrans" cxnId="{08B7DCD2-A606-4F50-AB97-5375969A315A}">
      <dgm:prSet/>
      <dgm:spPr/>
      <dgm:t>
        <a:bodyPr/>
        <a:lstStyle/>
        <a:p>
          <a:endParaRPr lang="it-IT"/>
        </a:p>
      </dgm:t>
    </dgm:pt>
    <dgm:pt modelId="{C816C544-76CA-47F0-A70D-2DBABB1AC454}" type="sibTrans" cxnId="{08B7DCD2-A606-4F50-AB97-5375969A315A}">
      <dgm:prSet/>
      <dgm:spPr/>
      <dgm:t>
        <a:bodyPr/>
        <a:lstStyle/>
        <a:p>
          <a:endParaRPr lang="it-IT"/>
        </a:p>
      </dgm:t>
    </dgm:pt>
    <dgm:pt modelId="{A44E9B14-AA3B-4DA4-A227-8D11811BC592}" type="pres">
      <dgm:prSet presAssocID="{C38AB2AD-BAF6-4373-98AC-79C7C929BE47}" presName="Name0" presStyleCnt="0">
        <dgm:presLayoutVars>
          <dgm:chMax/>
          <dgm:chPref/>
          <dgm:dir/>
          <dgm:animLvl val="lvl"/>
        </dgm:presLayoutVars>
      </dgm:prSet>
      <dgm:spPr/>
    </dgm:pt>
    <dgm:pt modelId="{AD8253EF-33EC-4678-B78D-E0C6D2711A56}" type="pres">
      <dgm:prSet presAssocID="{5601935E-ECAA-400D-A0B1-D7E5D6C7520B}" presName="composite" presStyleCnt="0"/>
      <dgm:spPr/>
    </dgm:pt>
    <dgm:pt modelId="{B205352E-84D3-46B8-866B-0D2208FE35C8}" type="pres">
      <dgm:prSet presAssocID="{5601935E-ECAA-400D-A0B1-D7E5D6C7520B}" presName="Parent1" presStyleLbl="node1" presStyleIdx="0" presStyleCnt="6" custScaleX="102151" custLinFactNeighborY="-1943">
        <dgm:presLayoutVars>
          <dgm:chMax val="1"/>
          <dgm:chPref val="1"/>
          <dgm:bulletEnabled val="1"/>
        </dgm:presLayoutVars>
      </dgm:prSet>
      <dgm:spPr/>
    </dgm:pt>
    <dgm:pt modelId="{A47E4CA3-1627-46E2-B0A6-BC43EEF18A1C}" type="pres">
      <dgm:prSet presAssocID="{5601935E-ECAA-400D-A0B1-D7E5D6C7520B}" presName="Childtext1" presStyleLbl="revTx" presStyleIdx="0" presStyleCnt="3">
        <dgm:presLayoutVars>
          <dgm:chMax val="0"/>
          <dgm:chPref val="0"/>
          <dgm:bulletEnabled val="1"/>
        </dgm:presLayoutVars>
      </dgm:prSet>
      <dgm:spPr/>
    </dgm:pt>
    <dgm:pt modelId="{D01F1F9A-856E-4BCB-9D9F-55D09842A13F}" type="pres">
      <dgm:prSet presAssocID="{5601935E-ECAA-400D-A0B1-D7E5D6C7520B}" presName="BalanceSpacing" presStyleCnt="0"/>
      <dgm:spPr/>
    </dgm:pt>
    <dgm:pt modelId="{97EC497A-4B4B-43F5-BEB2-5FCF86075580}" type="pres">
      <dgm:prSet presAssocID="{5601935E-ECAA-400D-A0B1-D7E5D6C7520B}" presName="BalanceSpacing1" presStyleCnt="0"/>
      <dgm:spPr/>
    </dgm:pt>
    <dgm:pt modelId="{CC907878-E706-4C2D-9F78-A96258A28F93}" type="pres">
      <dgm:prSet presAssocID="{72D10CF6-79F8-440A-8C30-19EFA054F4AC}" presName="Accent1Text" presStyleLbl="node1" presStyleIdx="1" presStyleCnt="6"/>
      <dgm:spPr/>
    </dgm:pt>
    <dgm:pt modelId="{730F68B9-5E07-4FE7-9208-1BE0E7EE6250}" type="pres">
      <dgm:prSet presAssocID="{72D10CF6-79F8-440A-8C30-19EFA054F4AC}" presName="spaceBetweenRectangles" presStyleCnt="0"/>
      <dgm:spPr/>
    </dgm:pt>
    <dgm:pt modelId="{574708E2-298F-43AD-9B9D-72F7F35F340B}" type="pres">
      <dgm:prSet presAssocID="{5E26230F-335F-4FB3-B180-4DEEE2174E40}" presName="composite" presStyleCnt="0"/>
      <dgm:spPr/>
    </dgm:pt>
    <dgm:pt modelId="{E7CA7CE4-4822-490E-86ED-1FC1A22E6134}" type="pres">
      <dgm:prSet presAssocID="{5E26230F-335F-4FB3-B180-4DEEE2174E40}" presName="Parent1" presStyleLbl="node1" presStyleIdx="2" presStyleCnt="6">
        <dgm:presLayoutVars>
          <dgm:chMax val="1"/>
          <dgm:chPref val="1"/>
          <dgm:bulletEnabled val="1"/>
        </dgm:presLayoutVars>
      </dgm:prSet>
      <dgm:spPr/>
    </dgm:pt>
    <dgm:pt modelId="{75FA4B0A-CA28-450F-8B6C-DE9D701449C2}" type="pres">
      <dgm:prSet presAssocID="{5E26230F-335F-4FB3-B180-4DEEE2174E40}" presName="Childtext1" presStyleLbl="revTx" presStyleIdx="1" presStyleCnt="3">
        <dgm:presLayoutVars>
          <dgm:chMax val="0"/>
          <dgm:chPref val="0"/>
          <dgm:bulletEnabled val="1"/>
        </dgm:presLayoutVars>
      </dgm:prSet>
      <dgm:spPr/>
    </dgm:pt>
    <dgm:pt modelId="{1FA62A4E-CA43-4BBB-A9D1-5AC57BF52E97}" type="pres">
      <dgm:prSet presAssocID="{5E26230F-335F-4FB3-B180-4DEEE2174E40}" presName="BalanceSpacing" presStyleCnt="0"/>
      <dgm:spPr/>
    </dgm:pt>
    <dgm:pt modelId="{2281EBA7-9CD4-42E3-88BB-657F6F594F47}" type="pres">
      <dgm:prSet presAssocID="{5E26230F-335F-4FB3-B180-4DEEE2174E40}" presName="BalanceSpacing1" presStyleCnt="0"/>
      <dgm:spPr/>
    </dgm:pt>
    <dgm:pt modelId="{A117E37B-11CA-4753-AF6B-B632571E4DE2}" type="pres">
      <dgm:prSet presAssocID="{61E60A96-F197-421C-8DF3-059577ED62CD}" presName="Accent1Text" presStyleLbl="node1" presStyleIdx="3" presStyleCnt="6"/>
      <dgm:spPr/>
    </dgm:pt>
    <dgm:pt modelId="{84221812-DE43-4BBF-AD3B-00D2B3AC002D}" type="pres">
      <dgm:prSet presAssocID="{61E60A96-F197-421C-8DF3-059577ED62CD}" presName="spaceBetweenRectangles" presStyleCnt="0"/>
      <dgm:spPr/>
    </dgm:pt>
    <dgm:pt modelId="{A60096F1-517F-4DB8-ADEC-09F1D8F6B7CF}" type="pres">
      <dgm:prSet presAssocID="{9956C79C-4760-4C45-9B76-59978E008607}" presName="composite" presStyleCnt="0"/>
      <dgm:spPr/>
    </dgm:pt>
    <dgm:pt modelId="{6B2EE011-65EB-4045-9F18-056D5108A7E3}" type="pres">
      <dgm:prSet presAssocID="{9956C79C-4760-4C45-9B76-59978E008607}" presName="Parent1" presStyleLbl="node1" presStyleIdx="4" presStyleCnt="6" custLinFactNeighborY="0">
        <dgm:presLayoutVars>
          <dgm:chMax val="1"/>
          <dgm:chPref val="1"/>
          <dgm:bulletEnabled val="1"/>
        </dgm:presLayoutVars>
      </dgm:prSet>
      <dgm:spPr/>
    </dgm:pt>
    <dgm:pt modelId="{55E2750A-4421-4F4E-8890-A35D09122333}" type="pres">
      <dgm:prSet presAssocID="{9956C79C-4760-4C45-9B76-59978E008607}" presName="Childtext1" presStyleLbl="revTx" presStyleIdx="2" presStyleCnt="3">
        <dgm:presLayoutVars>
          <dgm:chMax val="0"/>
          <dgm:chPref val="0"/>
          <dgm:bulletEnabled val="1"/>
        </dgm:presLayoutVars>
      </dgm:prSet>
      <dgm:spPr/>
    </dgm:pt>
    <dgm:pt modelId="{6FF76B80-AA61-45CC-B595-2E4FE8B19371}" type="pres">
      <dgm:prSet presAssocID="{9956C79C-4760-4C45-9B76-59978E008607}" presName="BalanceSpacing" presStyleCnt="0"/>
      <dgm:spPr/>
    </dgm:pt>
    <dgm:pt modelId="{ED1129C2-C066-44C7-AB80-61B56C8D8BF3}" type="pres">
      <dgm:prSet presAssocID="{9956C79C-4760-4C45-9B76-59978E008607}" presName="BalanceSpacing1" presStyleCnt="0"/>
      <dgm:spPr/>
    </dgm:pt>
    <dgm:pt modelId="{FA4D73A4-6A03-44B9-AA71-1BEC9A0BC4F4}" type="pres">
      <dgm:prSet presAssocID="{7428C2C7-A5CF-4D37-962B-A5DB157A2FF3}" presName="Accent1Text" presStyleLbl="node1" presStyleIdx="5" presStyleCnt="6"/>
      <dgm:spPr/>
    </dgm:pt>
  </dgm:ptLst>
  <dgm:cxnLst>
    <dgm:cxn modelId="{DFFAD502-CF35-4E36-AF1A-DC3E0E030A32}" type="presOf" srcId="{63D1B991-251B-48A5-A356-E644D9DBAF85}" destId="{75FA4B0A-CA28-450F-8B6C-DE9D701449C2}" srcOrd="0" destOrd="0" presId="urn:microsoft.com/office/officeart/2008/layout/AlternatingHexagons"/>
    <dgm:cxn modelId="{5578DE15-9EB4-41D2-83D1-9E2185E73A87}" type="presOf" srcId="{08DFC73A-8BD1-4635-B717-A69AFEFB12A9}" destId="{55E2750A-4421-4F4E-8890-A35D09122333}" srcOrd="0" destOrd="0" presId="urn:microsoft.com/office/officeart/2008/layout/AlternatingHexagons"/>
    <dgm:cxn modelId="{50AB2661-8CC8-47BD-84F5-7CDC274A8355}" srcId="{C38AB2AD-BAF6-4373-98AC-79C7C929BE47}" destId="{5601935E-ECAA-400D-A0B1-D7E5D6C7520B}" srcOrd="0" destOrd="0" parTransId="{66F0E21D-57E9-4E72-BB17-58A9AE44EF55}" sibTransId="{72D10CF6-79F8-440A-8C30-19EFA054F4AC}"/>
    <dgm:cxn modelId="{5324A671-7AA5-478B-AC46-76CB43F3E0B7}" srcId="{C38AB2AD-BAF6-4373-98AC-79C7C929BE47}" destId="{5E26230F-335F-4FB3-B180-4DEEE2174E40}" srcOrd="1" destOrd="0" parTransId="{80E5704B-66A8-4DC4-84F1-72B444A7B5AA}" sibTransId="{61E60A96-F197-421C-8DF3-059577ED62CD}"/>
    <dgm:cxn modelId="{ECB03452-4327-4EA0-99BD-2924DB683C64}" type="presOf" srcId="{72D10CF6-79F8-440A-8C30-19EFA054F4AC}" destId="{CC907878-E706-4C2D-9F78-A96258A28F93}" srcOrd="0" destOrd="0" presId="urn:microsoft.com/office/officeart/2008/layout/AlternatingHexagons"/>
    <dgm:cxn modelId="{7E4A9C7E-935D-4E71-B72C-BBF0677A0AE3}" type="presOf" srcId="{2114B76B-BD10-46D8-8C97-FA1DE46FB16D}" destId="{A47E4CA3-1627-46E2-B0A6-BC43EEF18A1C}" srcOrd="0" destOrd="0" presId="urn:microsoft.com/office/officeart/2008/layout/AlternatingHexagons"/>
    <dgm:cxn modelId="{D4C89E8E-F536-4A80-BD10-E81DC94477A0}" type="presOf" srcId="{C38AB2AD-BAF6-4373-98AC-79C7C929BE47}" destId="{A44E9B14-AA3B-4DA4-A227-8D11811BC592}" srcOrd="0" destOrd="0" presId="urn:microsoft.com/office/officeart/2008/layout/AlternatingHexagons"/>
    <dgm:cxn modelId="{1ABF7B96-515D-413D-B14C-0CB8ACBE7A0F}" srcId="{5E26230F-335F-4FB3-B180-4DEEE2174E40}" destId="{63D1B991-251B-48A5-A356-E644D9DBAF85}" srcOrd="0" destOrd="0" parTransId="{D77B90C9-FCDC-4C0E-9313-C429EA0C88E7}" sibTransId="{5B9DE4AA-5503-4DDD-8DCA-9CBAD310A355}"/>
    <dgm:cxn modelId="{6F3A8C9F-AF64-4BA6-A3DB-B1F474FEA207}" type="presOf" srcId="{61E60A96-F197-421C-8DF3-059577ED62CD}" destId="{A117E37B-11CA-4753-AF6B-B632571E4DE2}" srcOrd="0" destOrd="0" presId="urn:microsoft.com/office/officeart/2008/layout/AlternatingHexagons"/>
    <dgm:cxn modelId="{CEE642B6-ACA8-4CB3-86CF-BCC222A1F25D}" type="presOf" srcId="{9956C79C-4760-4C45-9B76-59978E008607}" destId="{6B2EE011-65EB-4045-9F18-056D5108A7E3}" srcOrd="0" destOrd="0" presId="urn:microsoft.com/office/officeart/2008/layout/AlternatingHexagons"/>
    <dgm:cxn modelId="{84AAC5C4-8168-4C64-8C1F-2FC6FCE3C0B8}" type="presOf" srcId="{5E26230F-335F-4FB3-B180-4DEEE2174E40}" destId="{E7CA7CE4-4822-490E-86ED-1FC1A22E6134}" srcOrd="0" destOrd="0" presId="urn:microsoft.com/office/officeart/2008/layout/AlternatingHexagons"/>
    <dgm:cxn modelId="{882B2FC9-9700-4674-A6E0-B4D9DBA41A02}" srcId="{5601935E-ECAA-400D-A0B1-D7E5D6C7520B}" destId="{2114B76B-BD10-46D8-8C97-FA1DE46FB16D}" srcOrd="0" destOrd="0" parTransId="{770CAD12-299E-4C5D-8D5F-B3105CAF9733}" sibTransId="{B606D3B1-3300-4708-AB36-2E9EE4485C45}"/>
    <dgm:cxn modelId="{91F731D0-6BBC-4891-B425-DD6D3713227B}" type="presOf" srcId="{7428C2C7-A5CF-4D37-962B-A5DB157A2FF3}" destId="{FA4D73A4-6A03-44B9-AA71-1BEC9A0BC4F4}" srcOrd="0" destOrd="0" presId="urn:microsoft.com/office/officeart/2008/layout/AlternatingHexagons"/>
    <dgm:cxn modelId="{08B7DCD2-A606-4F50-AB97-5375969A315A}" srcId="{9956C79C-4760-4C45-9B76-59978E008607}" destId="{08DFC73A-8BD1-4635-B717-A69AFEFB12A9}" srcOrd="0" destOrd="0" parTransId="{922FFB9D-0B59-455D-B877-B216CB0B741C}" sibTransId="{C816C544-76CA-47F0-A70D-2DBABB1AC454}"/>
    <dgm:cxn modelId="{229E1CDA-4CCB-46D1-B096-C6F079796E5D}" srcId="{C38AB2AD-BAF6-4373-98AC-79C7C929BE47}" destId="{9956C79C-4760-4C45-9B76-59978E008607}" srcOrd="2" destOrd="0" parTransId="{562961DE-491B-420B-9EA9-A739163E973E}" sibTransId="{7428C2C7-A5CF-4D37-962B-A5DB157A2FF3}"/>
    <dgm:cxn modelId="{871038F5-9B9D-4338-A4E3-C0C2F29DC998}" type="presOf" srcId="{5601935E-ECAA-400D-A0B1-D7E5D6C7520B}" destId="{B205352E-84D3-46B8-866B-0D2208FE35C8}" srcOrd="0" destOrd="0" presId="urn:microsoft.com/office/officeart/2008/layout/AlternatingHexagons"/>
    <dgm:cxn modelId="{16BAC1A0-2557-42A4-B35E-556C399BD9A4}" type="presParOf" srcId="{A44E9B14-AA3B-4DA4-A227-8D11811BC592}" destId="{AD8253EF-33EC-4678-B78D-E0C6D2711A56}" srcOrd="0" destOrd="0" presId="urn:microsoft.com/office/officeart/2008/layout/AlternatingHexagons"/>
    <dgm:cxn modelId="{6BA512AE-CC26-418C-AF7F-B07D8126CAF1}" type="presParOf" srcId="{AD8253EF-33EC-4678-B78D-E0C6D2711A56}" destId="{B205352E-84D3-46B8-866B-0D2208FE35C8}" srcOrd="0" destOrd="0" presId="urn:microsoft.com/office/officeart/2008/layout/AlternatingHexagons"/>
    <dgm:cxn modelId="{AB12AE8B-1353-4045-8A61-859F8FD53C20}" type="presParOf" srcId="{AD8253EF-33EC-4678-B78D-E0C6D2711A56}" destId="{A47E4CA3-1627-46E2-B0A6-BC43EEF18A1C}" srcOrd="1" destOrd="0" presId="urn:microsoft.com/office/officeart/2008/layout/AlternatingHexagons"/>
    <dgm:cxn modelId="{738F5C25-B753-4E89-81D6-93C0A529440E}" type="presParOf" srcId="{AD8253EF-33EC-4678-B78D-E0C6D2711A56}" destId="{D01F1F9A-856E-4BCB-9D9F-55D09842A13F}" srcOrd="2" destOrd="0" presId="urn:microsoft.com/office/officeart/2008/layout/AlternatingHexagons"/>
    <dgm:cxn modelId="{1CA16465-B71F-498C-8B9B-D8E2EBE27537}" type="presParOf" srcId="{AD8253EF-33EC-4678-B78D-E0C6D2711A56}" destId="{97EC497A-4B4B-43F5-BEB2-5FCF86075580}" srcOrd="3" destOrd="0" presId="urn:microsoft.com/office/officeart/2008/layout/AlternatingHexagons"/>
    <dgm:cxn modelId="{CD16B31B-685A-4E01-B94A-2F7FA98230F1}" type="presParOf" srcId="{AD8253EF-33EC-4678-B78D-E0C6D2711A56}" destId="{CC907878-E706-4C2D-9F78-A96258A28F93}" srcOrd="4" destOrd="0" presId="urn:microsoft.com/office/officeart/2008/layout/AlternatingHexagons"/>
    <dgm:cxn modelId="{D9E336B6-4BD8-4F92-889A-B61FAA99F4C8}" type="presParOf" srcId="{A44E9B14-AA3B-4DA4-A227-8D11811BC592}" destId="{730F68B9-5E07-4FE7-9208-1BE0E7EE6250}" srcOrd="1" destOrd="0" presId="urn:microsoft.com/office/officeart/2008/layout/AlternatingHexagons"/>
    <dgm:cxn modelId="{6E2A357E-41FF-4716-A1AD-E98B154C6CD9}" type="presParOf" srcId="{A44E9B14-AA3B-4DA4-A227-8D11811BC592}" destId="{574708E2-298F-43AD-9B9D-72F7F35F340B}" srcOrd="2" destOrd="0" presId="urn:microsoft.com/office/officeart/2008/layout/AlternatingHexagons"/>
    <dgm:cxn modelId="{85A31154-19A5-4D41-B4BD-C5059AE2AE70}" type="presParOf" srcId="{574708E2-298F-43AD-9B9D-72F7F35F340B}" destId="{E7CA7CE4-4822-490E-86ED-1FC1A22E6134}" srcOrd="0" destOrd="0" presId="urn:microsoft.com/office/officeart/2008/layout/AlternatingHexagons"/>
    <dgm:cxn modelId="{0C0FBD9E-C0B2-461C-AF2A-748DC0496534}" type="presParOf" srcId="{574708E2-298F-43AD-9B9D-72F7F35F340B}" destId="{75FA4B0A-CA28-450F-8B6C-DE9D701449C2}" srcOrd="1" destOrd="0" presId="urn:microsoft.com/office/officeart/2008/layout/AlternatingHexagons"/>
    <dgm:cxn modelId="{C6B97951-D743-47DC-BA43-69D0ADFA7DCB}" type="presParOf" srcId="{574708E2-298F-43AD-9B9D-72F7F35F340B}" destId="{1FA62A4E-CA43-4BBB-A9D1-5AC57BF52E97}" srcOrd="2" destOrd="0" presId="urn:microsoft.com/office/officeart/2008/layout/AlternatingHexagons"/>
    <dgm:cxn modelId="{9BDBB297-2954-4A13-8E7E-3FFEA11E41E8}" type="presParOf" srcId="{574708E2-298F-43AD-9B9D-72F7F35F340B}" destId="{2281EBA7-9CD4-42E3-88BB-657F6F594F47}" srcOrd="3" destOrd="0" presId="urn:microsoft.com/office/officeart/2008/layout/AlternatingHexagons"/>
    <dgm:cxn modelId="{0C5E9C44-6BC7-4A61-AE0D-E94BDF0335C4}" type="presParOf" srcId="{574708E2-298F-43AD-9B9D-72F7F35F340B}" destId="{A117E37B-11CA-4753-AF6B-B632571E4DE2}" srcOrd="4" destOrd="0" presId="urn:microsoft.com/office/officeart/2008/layout/AlternatingHexagons"/>
    <dgm:cxn modelId="{9625E241-CF31-4453-A481-7D49268CA4C4}" type="presParOf" srcId="{A44E9B14-AA3B-4DA4-A227-8D11811BC592}" destId="{84221812-DE43-4BBF-AD3B-00D2B3AC002D}" srcOrd="3" destOrd="0" presId="urn:microsoft.com/office/officeart/2008/layout/AlternatingHexagons"/>
    <dgm:cxn modelId="{D0E97F28-AEDC-485D-9E72-D655DEF5F297}" type="presParOf" srcId="{A44E9B14-AA3B-4DA4-A227-8D11811BC592}" destId="{A60096F1-517F-4DB8-ADEC-09F1D8F6B7CF}" srcOrd="4" destOrd="0" presId="urn:microsoft.com/office/officeart/2008/layout/AlternatingHexagons"/>
    <dgm:cxn modelId="{4DF33A8F-E291-4DCC-A46C-FE2712FEF68F}" type="presParOf" srcId="{A60096F1-517F-4DB8-ADEC-09F1D8F6B7CF}" destId="{6B2EE011-65EB-4045-9F18-056D5108A7E3}" srcOrd="0" destOrd="0" presId="urn:microsoft.com/office/officeart/2008/layout/AlternatingHexagons"/>
    <dgm:cxn modelId="{3ED88767-1A0E-4367-9EA8-BAC288D77E6F}" type="presParOf" srcId="{A60096F1-517F-4DB8-ADEC-09F1D8F6B7CF}" destId="{55E2750A-4421-4F4E-8890-A35D09122333}" srcOrd="1" destOrd="0" presId="urn:microsoft.com/office/officeart/2008/layout/AlternatingHexagons"/>
    <dgm:cxn modelId="{7F16DB41-B17C-4CC9-AABB-1FD65D42D075}" type="presParOf" srcId="{A60096F1-517F-4DB8-ADEC-09F1D8F6B7CF}" destId="{6FF76B80-AA61-45CC-B595-2E4FE8B19371}" srcOrd="2" destOrd="0" presId="urn:microsoft.com/office/officeart/2008/layout/AlternatingHexagons"/>
    <dgm:cxn modelId="{CDF0214A-E6E9-4BC0-AAE8-10A4A0574D9A}" type="presParOf" srcId="{A60096F1-517F-4DB8-ADEC-09F1D8F6B7CF}" destId="{ED1129C2-C066-44C7-AB80-61B56C8D8BF3}" srcOrd="3" destOrd="0" presId="urn:microsoft.com/office/officeart/2008/layout/AlternatingHexagons"/>
    <dgm:cxn modelId="{E96A443C-2E27-46CA-88E1-739C5A2BEFD1}" type="presParOf" srcId="{A60096F1-517F-4DB8-ADEC-09F1D8F6B7CF}" destId="{FA4D73A4-6A03-44B9-AA71-1BEC9A0BC4F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C36AB0-8DF9-4CA5-AC06-54EC4E9737B9}"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it-IT"/>
        </a:p>
      </dgm:t>
    </dgm:pt>
    <dgm:pt modelId="{C99EDBD7-1839-4D9F-8D1D-A5DD38C8E150}">
      <dgm:prSet phldrT="[Testo]"/>
      <dgm:spPr/>
      <dgm:t>
        <a:bodyPr/>
        <a:lstStyle/>
        <a:p>
          <a:r>
            <a:rPr lang="it-IT" dirty="0"/>
            <a:t>Questionario</a:t>
          </a:r>
          <a:r>
            <a:rPr lang="it-IT" baseline="0" dirty="0"/>
            <a:t> di profilazione, formazione operatori, contatto diretto tra diverse realtà</a:t>
          </a:r>
          <a:endParaRPr lang="it-IT" dirty="0"/>
        </a:p>
      </dgm:t>
    </dgm:pt>
    <dgm:pt modelId="{88718AD6-F86D-4020-8B00-5492BE11018F}" type="parTrans" cxnId="{47AB6AB2-6BAA-49D4-976D-38F3F6DA9A9F}">
      <dgm:prSet/>
      <dgm:spPr/>
      <dgm:t>
        <a:bodyPr/>
        <a:lstStyle/>
        <a:p>
          <a:endParaRPr lang="it-IT"/>
        </a:p>
      </dgm:t>
    </dgm:pt>
    <dgm:pt modelId="{8C141573-D967-48CD-AA00-3BF43B069B95}" type="sibTrans" cxnId="{47AB6AB2-6BAA-49D4-976D-38F3F6DA9A9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t>
        <a:bodyPr/>
        <a:lstStyle/>
        <a:p>
          <a:endParaRPr lang="it-IT"/>
        </a:p>
      </dgm:t>
    </dgm:pt>
    <dgm:pt modelId="{A6B1D3A3-EEE3-4AB2-ACC8-EAC012B0FE53}">
      <dgm:prSet phldrT="[Testo]"/>
      <dgm:spPr/>
      <dgm:t>
        <a:bodyPr/>
        <a:lstStyle/>
        <a:p>
          <a:r>
            <a:rPr lang="it-IT" dirty="0"/>
            <a:t>Favorire l’accesso alle prestazioni erogate dall’Inps (in particolare l’</a:t>
          </a:r>
          <a:r>
            <a:rPr lang="it-IT" b="1" i="1" dirty="0" err="1"/>
            <a:t>RdC</a:t>
          </a:r>
          <a:r>
            <a:rPr lang="it-IT" dirty="0"/>
            <a:t>)</a:t>
          </a:r>
        </a:p>
      </dgm:t>
    </dgm:pt>
    <dgm:pt modelId="{846F9BF8-AA85-4A21-BA8C-1CACB6F38BD2}" type="parTrans" cxnId="{C733512D-B8D1-4761-AAC3-CBCC8DAE2441}">
      <dgm:prSet/>
      <dgm:spPr/>
      <dgm:t>
        <a:bodyPr/>
        <a:lstStyle/>
        <a:p>
          <a:endParaRPr lang="it-IT"/>
        </a:p>
      </dgm:t>
    </dgm:pt>
    <dgm:pt modelId="{0E99E49F-C8AF-4A1B-A72D-F3CB31377A16}" type="sibTrans" cxnId="{C733512D-B8D1-4761-AAC3-CBCC8DAE2441}">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it-IT"/>
        </a:p>
      </dgm:t>
    </dgm:pt>
    <dgm:pt modelId="{4B4FDA6D-26B6-4088-8B6D-352C122907B0}" type="pres">
      <dgm:prSet presAssocID="{96C36AB0-8DF9-4CA5-AC06-54EC4E9737B9}" presName="Name0" presStyleCnt="0">
        <dgm:presLayoutVars>
          <dgm:chMax val="7"/>
          <dgm:chPref val="7"/>
          <dgm:dir/>
        </dgm:presLayoutVars>
      </dgm:prSet>
      <dgm:spPr/>
    </dgm:pt>
    <dgm:pt modelId="{20110FF4-92B4-43AA-86E1-5DEB53F92651}" type="pres">
      <dgm:prSet presAssocID="{96C36AB0-8DF9-4CA5-AC06-54EC4E9737B9}" presName="dot1" presStyleLbl="alignNode1" presStyleIdx="0" presStyleCnt="10"/>
      <dgm:spPr/>
    </dgm:pt>
    <dgm:pt modelId="{0C9FA1E4-D19F-4F24-BB10-9356D149C8AD}" type="pres">
      <dgm:prSet presAssocID="{96C36AB0-8DF9-4CA5-AC06-54EC4E9737B9}" presName="dot2" presStyleLbl="alignNode1" presStyleIdx="1" presStyleCnt="10"/>
      <dgm:spPr/>
    </dgm:pt>
    <dgm:pt modelId="{0CBB5C2E-4B8A-46E5-B881-264438A5A6A5}" type="pres">
      <dgm:prSet presAssocID="{96C36AB0-8DF9-4CA5-AC06-54EC4E9737B9}" presName="dot3" presStyleLbl="alignNode1" presStyleIdx="2" presStyleCnt="10"/>
      <dgm:spPr/>
    </dgm:pt>
    <dgm:pt modelId="{1AA87121-C25F-4329-8E9D-AD20FFE6C60F}" type="pres">
      <dgm:prSet presAssocID="{96C36AB0-8DF9-4CA5-AC06-54EC4E9737B9}" presName="dotArrow1" presStyleLbl="alignNode1" presStyleIdx="3" presStyleCnt="10"/>
      <dgm:spPr/>
    </dgm:pt>
    <dgm:pt modelId="{EEE585C8-3D36-488C-84CB-CCBB7577127F}" type="pres">
      <dgm:prSet presAssocID="{96C36AB0-8DF9-4CA5-AC06-54EC4E9737B9}" presName="dotArrow2" presStyleLbl="alignNode1" presStyleIdx="4" presStyleCnt="10"/>
      <dgm:spPr/>
    </dgm:pt>
    <dgm:pt modelId="{CACCB235-A799-482E-9804-277170D99061}" type="pres">
      <dgm:prSet presAssocID="{96C36AB0-8DF9-4CA5-AC06-54EC4E9737B9}" presName="dotArrow3" presStyleLbl="alignNode1" presStyleIdx="5" presStyleCnt="10"/>
      <dgm:spPr/>
    </dgm:pt>
    <dgm:pt modelId="{9EC244D9-DE87-4248-B5E3-15A50A41D8E3}" type="pres">
      <dgm:prSet presAssocID="{96C36AB0-8DF9-4CA5-AC06-54EC4E9737B9}" presName="dotArrow4" presStyleLbl="alignNode1" presStyleIdx="6" presStyleCnt="10"/>
      <dgm:spPr/>
    </dgm:pt>
    <dgm:pt modelId="{4B019664-25B8-4148-8FD1-4D40E2E64D42}" type="pres">
      <dgm:prSet presAssocID="{96C36AB0-8DF9-4CA5-AC06-54EC4E9737B9}" presName="dotArrow5" presStyleLbl="alignNode1" presStyleIdx="7" presStyleCnt="10"/>
      <dgm:spPr/>
    </dgm:pt>
    <dgm:pt modelId="{1EFEC6C4-66BA-495E-9B77-93B4EA1C0CA7}" type="pres">
      <dgm:prSet presAssocID="{96C36AB0-8DF9-4CA5-AC06-54EC4E9737B9}" presName="dotArrow6" presStyleLbl="alignNode1" presStyleIdx="8" presStyleCnt="10"/>
      <dgm:spPr/>
    </dgm:pt>
    <dgm:pt modelId="{813071CE-29E8-403B-AF8F-805E2178BEE7}" type="pres">
      <dgm:prSet presAssocID="{96C36AB0-8DF9-4CA5-AC06-54EC4E9737B9}" presName="dotArrow7" presStyleLbl="alignNode1" presStyleIdx="9" presStyleCnt="10"/>
      <dgm:spPr/>
    </dgm:pt>
    <dgm:pt modelId="{D4F71C99-F59D-47B5-A4B1-C359E9AA4A4B}" type="pres">
      <dgm:prSet presAssocID="{C99EDBD7-1839-4D9F-8D1D-A5DD38C8E150}" presName="parTx1" presStyleLbl="node1" presStyleIdx="0" presStyleCnt="2"/>
      <dgm:spPr/>
    </dgm:pt>
    <dgm:pt modelId="{308F0323-3408-4CCE-AF8F-100FF56B4439}" type="pres">
      <dgm:prSet presAssocID="{8C141573-D967-48CD-AA00-3BF43B069B95}" presName="picture1" presStyleCnt="0"/>
      <dgm:spPr/>
    </dgm:pt>
    <dgm:pt modelId="{75F08651-17D5-4370-A1C3-0AC2E8FBAA90}" type="pres">
      <dgm:prSet presAssocID="{8C141573-D967-48CD-AA00-3BF43B069B95}" presName="imageRepeatNode" presStyleLbl="fgImgPlace1" presStyleIdx="0" presStyleCnt="2"/>
      <dgm:spPr/>
    </dgm:pt>
    <dgm:pt modelId="{C1E9919B-15EA-47BC-A1EE-93446BAE25B6}" type="pres">
      <dgm:prSet presAssocID="{A6B1D3A3-EEE3-4AB2-ACC8-EAC012B0FE53}" presName="parTx2" presStyleLbl="node1" presStyleIdx="1" presStyleCnt="2"/>
      <dgm:spPr/>
    </dgm:pt>
    <dgm:pt modelId="{96B7738E-1801-4604-8C37-764C948163DE}" type="pres">
      <dgm:prSet presAssocID="{0E99E49F-C8AF-4A1B-A72D-F3CB31377A16}" presName="picture2" presStyleCnt="0"/>
      <dgm:spPr/>
    </dgm:pt>
    <dgm:pt modelId="{B003A8AF-3C16-405C-80F6-F6F1463C72F8}" type="pres">
      <dgm:prSet presAssocID="{0E99E49F-C8AF-4A1B-A72D-F3CB31377A16}" presName="imageRepeatNode" presStyleLbl="fgImgPlace1" presStyleIdx="1" presStyleCnt="2"/>
      <dgm:spPr/>
    </dgm:pt>
  </dgm:ptLst>
  <dgm:cxnLst>
    <dgm:cxn modelId="{C733512D-B8D1-4761-AAC3-CBCC8DAE2441}" srcId="{96C36AB0-8DF9-4CA5-AC06-54EC4E9737B9}" destId="{A6B1D3A3-EEE3-4AB2-ACC8-EAC012B0FE53}" srcOrd="1" destOrd="0" parTransId="{846F9BF8-AA85-4A21-BA8C-1CACB6F38BD2}" sibTransId="{0E99E49F-C8AF-4A1B-A72D-F3CB31377A16}"/>
    <dgm:cxn modelId="{913A6692-22FC-4B0D-9739-2353BCEB50C0}" type="presOf" srcId="{96C36AB0-8DF9-4CA5-AC06-54EC4E9737B9}" destId="{4B4FDA6D-26B6-4088-8B6D-352C122907B0}" srcOrd="0" destOrd="0" presId="urn:microsoft.com/office/officeart/2008/layout/AscendingPictureAccentProcess"/>
    <dgm:cxn modelId="{BC734A9E-6723-4153-8325-9EB4C130829B}" type="presOf" srcId="{A6B1D3A3-EEE3-4AB2-ACC8-EAC012B0FE53}" destId="{C1E9919B-15EA-47BC-A1EE-93446BAE25B6}" srcOrd="0" destOrd="0" presId="urn:microsoft.com/office/officeart/2008/layout/AscendingPictureAccentProcess"/>
    <dgm:cxn modelId="{47AB6AB2-6BAA-49D4-976D-38F3F6DA9A9F}" srcId="{96C36AB0-8DF9-4CA5-AC06-54EC4E9737B9}" destId="{C99EDBD7-1839-4D9F-8D1D-A5DD38C8E150}" srcOrd="0" destOrd="0" parTransId="{88718AD6-F86D-4020-8B00-5492BE11018F}" sibTransId="{8C141573-D967-48CD-AA00-3BF43B069B95}"/>
    <dgm:cxn modelId="{9FB9DDC8-66E2-4046-B328-DE4BFACD11D9}" type="presOf" srcId="{8C141573-D967-48CD-AA00-3BF43B069B95}" destId="{75F08651-17D5-4370-A1C3-0AC2E8FBAA90}" srcOrd="0" destOrd="0" presId="urn:microsoft.com/office/officeart/2008/layout/AscendingPictureAccentProcess"/>
    <dgm:cxn modelId="{076E1DD9-8AB1-4782-8CD9-251AD8B06A0E}" type="presOf" srcId="{C99EDBD7-1839-4D9F-8D1D-A5DD38C8E150}" destId="{D4F71C99-F59D-47B5-A4B1-C359E9AA4A4B}" srcOrd="0" destOrd="0" presId="urn:microsoft.com/office/officeart/2008/layout/AscendingPictureAccentProcess"/>
    <dgm:cxn modelId="{1FE970F3-BE6E-43B0-B9DF-8FB1FB352843}" type="presOf" srcId="{0E99E49F-C8AF-4A1B-A72D-F3CB31377A16}" destId="{B003A8AF-3C16-405C-80F6-F6F1463C72F8}" srcOrd="0" destOrd="0" presId="urn:microsoft.com/office/officeart/2008/layout/AscendingPictureAccentProcess"/>
    <dgm:cxn modelId="{F28F5578-A636-40BD-A8E8-2B8462CE58FC}" type="presParOf" srcId="{4B4FDA6D-26B6-4088-8B6D-352C122907B0}" destId="{20110FF4-92B4-43AA-86E1-5DEB53F92651}" srcOrd="0" destOrd="0" presId="urn:microsoft.com/office/officeart/2008/layout/AscendingPictureAccentProcess"/>
    <dgm:cxn modelId="{4A893942-914A-4915-9C4E-035727904B0E}" type="presParOf" srcId="{4B4FDA6D-26B6-4088-8B6D-352C122907B0}" destId="{0C9FA1E4-D19F-4F24-BB10-9356D149C8AD}" srcOrd="1" destOrd="0" presId="urn:microsoft.com/office/officeart/2008/layout/AscendingPictureAccentProcess"/>
    <dgm:cxn modelId="{B3AA94C6-D85E-4F3D-8784-EE63ACD041EC}" type="presParOf" srcId="{4B4FDA6D-26B6-4088-8B6D-352C122907B0}" destId="{0CBB5C2E-4B8A-46E5-B881-264438A5A6A5}" srcOrd="2" destOrd="0" presId="urn:microsoft.com/office/officeart/2008/layout/AscendingPictureAccentProcess"/>
    <dgm:cxn modelId="{F61A5D32-6BEA-4E84-A723-5D910F07052B}" type="presParOf" srcId="{4B4FDA6D-26B6-4088-8B6D-352C122907B0}" destId="{1AA87121-C25F-4329-8E9D-AD20FFE6C60F}" srcOrd="3" destOrd="0" presId="urn:microsoft.com/office/officeart/2008/layout/AscendingPictureAccentProcess"/>
    <dgm:cxn modelId="{6904427E-C055-4D1E-8946-08F7644ACCBB}" type="presParOf" srcId="{4B4FDA6D-26B6-4088-8B6D-352C122907B0}" destId="{EEE585C8-3D36-488C-84CB-CCBB7577127F}" srcOrd="4" destOrd="0" presId="urn:microsoft.com/office/officeart/2008/layout/AscendingPictureAccentProcess"/>
    <dgm:cxn modelId="{0235665D-A895-40CE-9A18-A701C0C58759}" type="presParOf" srcId="{4B4FDA6D-26B6-4088-8B6D-352C122907B0}" destId="{CACCB235-A799-482E-9804-277170D99061}" srcOrd="5" destOrd="0" presId="urn:microsoft.com/office/officeart/2008/layout/AscendingPictureAccentProcess"/>
    <dgm:cxn modelId="{10A3755A-6886-48AB-A465-934F0018EB5B}" type="presParOf" srcId="{4B4FDA6D-26B6-4088-8B6D-352C122907B0}" destId="{9EC244D9-DE87-4248-B5E3-15A50A41D8E3}" srcOrd="6" destOrd="0" presId="urn:microsoft.com/office/officeart/2008/layout/AscendingPictureAccentProcess"/>
    <dgm:cxn modelId="{0E8773D8-2522-4491-91AE-896945186FA6}" type="presParOf" srcId="{4B4FDA6D-26B6-4088-8B6D-352C122907B0}" destId="{4B019664-25B8-4148-8FD1-4D40E2E64D42}" srcOrd="7" destOrd="0" presId="urn:microsoft.com/office/officeart/2008/layout/AscendingPictureAccentProcess"/>
    <dgm:cxn modelId="{9F4E2566-D432-4B2F-B3CC-59716B0303D4}" type="presParOf" srcId="{4B4FDA6D-26B6-4088-8B6D-352C122907B0}" destId="{1EFEC6C4-66BA-495E-9B77-93B4EA1C0CA7}" srcOrd="8" destOrd="0" presId="urn:microsoft.com/office/officeart/2008/layout/AscendingPictureAccentProcess"/>
    <dgm:cxn modelId="{D82DB5F7-2787-476A-AE6E-AB018D2A843F}" type="presParOf" srcId="{4B4FDA6D-26B6-4088-8B6D-352C122907B0}" destId="{813071CE-29E8-403B-AF8F-805E2178BEE7}" srcOrd="9" destOrd="0" presId="urn:microsoft.com/office/officeart/2008/layout/AscendingPictureAccentProcess"/>
    <dgm:cxn modelId="{FEAA3234-F0EA-4F53-AACF-40985CA59E52}" type="presParOf" srcId="{4B4FDA6D-26B6-4088-8B6D-352C122907B0}" destId="{D4F71C99-F59D-47B5-A4B1-C359E9AA4A4B}" srcOrd="10" destOrd="0" presId="urn:microsoft.com/office/officeart/2008/layout/AscendingPictureAccentProcess"/>
    <dgm:cxn modelId="{6C30F7B0-A849-40A9-976F-75323C6FF55C}" type="presParOf" srcId="{4B4FDA6D-26B6-4088-8B6D-352C122907B0}" destId="{308F0323-3408-4CCE-AF8F-100FF56B4439}" srcOrd="11" destOrd="0" presId="urn:microsoft.com/office/officeart/2008/layout/AscendingPictureAccentProcess"/>
    <dgm:cxn modelId="{52EFDD68-3F50-4BF7-B723-BA124C177EB1}" type="presParOf" srcId="{308F0323-3408-4CCE-AF8F-100FF56B4439}" destId="{75F08651-17D5-4370-A1C3-0AC2E8FBAA90}" srcOrd="0" destOrd="0" presId="urn:microsoft.com/office/officeart/2008/layout/AscendingPictureAccentProcess"/>
    <dgm:cxn modelId="{46D752F9-A88D-453C-9713-7E4FB551AE3A}" type="presParOf" srcId="{4B4FDA6D-26B6-4088-8B6D-352C122907B0}" destId="{C1E9919B-15EA-47BC-A1EE-93446BAE25B6}" srcOrd="12" destOrd="0" presId="urn:microsoft.com/office/officeart/2008/layout/AscendingPictureAccentProcess"/>
    <dgm:cxn modelId="{75C1D8EA-F55D-4D69-963F-7E92429D65A0}" type="presParOf" srcId="{4B4FDA6D-26B6-4088-8B6D-352C122907B0}" destId="{96B7738E-1801-4604-8C37-764C948163DE}" srcOrd="13" destOrd="0" presId="urn:microsoft.com/office/officeart/2008/layout/AscendingPictureAccentProcess"/>
    <dgm:cxn modelId="{E023BCC1-33F5-417D-995F-872B8ECC11CA}" type="presParOf" srcId="{96B7738E-1801-4604-8C37-764C948163DE}" destId="{B003A8AF-3C16-405C-80F6-F6F1463C72F8}"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D75C2B-3231-42BB-9893-8EB385C136A9}" type="doc">
      <dgm:prSet loTypeId="urn:microsoft.com/office/officeart/2005/8/layout/cycle8" loCatId="cycle" qsTypeId="urn:microsoft.com/office/officeart/2005/8/quickstyle/simple4" qsCatId="simple" csTypeId="urn:microsoft.com/office/officeart/2005/8/colors/accent1_5" csCatId="accent1" phldr="1"/>
      <dgm:spPr/>
    </dgm:pt>
    <dgm:pt modelId="{017BD987-6819-41EE-9BFD-CABB41F2C340}">
      <dgm:prSet phldrT="[Testo]"/>
      <dgm:spPr/>
      <dgm:t>
        <a:bodyPr/>
        <a:lstStyle/>
        <a:p>
          <a:r>
            <a:rPr lang="it-IT" dirty="0">
              <a:latin typeface="+mn-lt"/>
            </a:rPr>
            <a:t>Contatto, conoscenza e collaborazione tra </a:t>
          </a:r>
          <a:r>
            <a:rPr lang="it-IT" b="1" dirty="0">
              <a:latin typeface="+mn-lt"/>
            </a:rPr>
            <a:t>organizzazioni </a:t>
          </a:r>
        </a:p>
      </dgm:t>
    </dgm:pt>
    <dgm:pt modelId="{D93726BA-B631-43D9-A390-4A9DE650EC3F}" type="parTrans" cxnId="{652BDEA6-E717-4FF3-88E8-561D8272DE02}">
      <dgm:prSet/>
      <dgm:spPr/>
      <dgm:t>
        <a:bodyPr/>
        <a:lstStyle/>
        <a:p>
          <a:endParaRPr lang="it-IT">
            <a:latin typeface="Bahnschrift SemiBold" panose="020B0502040204020203" pitchFamily="34" charset="0"/>
          </a:endParaRPr>
        </a:p>
      </dgm:t>
    </dgm:pt>
    <dgm:pt modelId="{F8D80DF0-EAF9-4305-BCB3-AAA0DBF42232}" type="sibTrans" cxnId="{652BDEA6-E717-4FF3-88E8-561D8272DE02}">
      <dgm:prSet/>
      <dgm:spPr/>
      <dgm:t>
        <a:bodyPr/>
        <a:lstStyle/>
        <a:p>
          <a:endParaRPr lang="it-IT">
            <a:latin typeface="Bahnschrift SemiBold" panose="020B0502040204020203" pitchFamily="34" charset="0"/>
          </a:endParaRPr>
        </a:p>
      </dgm:t>
    </dgm:pt>
    <dgm:pt modelId="{09144BBC-C8F8-4999-914E-487DA8A6E281}">
      <dgm:prSet phldrT="[Testo]"/>
      <dgm:spPr/>
      <dgm:t>
        <a:bodyPr/>
        <a:lstStyle/>
        <a:p>
          <a:r>
            <a:rPr lang="it-IT" b="1" i="1" dirty="0">
              <a:latin typeface="+mn-lt"/>
            </a:rPr>
            <a:t>Feedback</a:t>
          </a:r>
          <a:r>
            <a:rPr lang="it-IT" dirty="0">
              <a:latin typeface="+mn-lt"/>
            </a:rPr>
            <a:t> sul funzionamento delle misure</a:t>
          </a:r>
        </a:p>
      </dgm:t>
    </dgm:pt>
    <dgm:pt modelId="{C8CFFF4F-FA9C-4245-A73F-4CF629A63867}" type="parTrans" cxnId="{B4DD79D2-DEEC-4D56-8FF5-891F63455972}">
      <dgm:prSet/>
      <dgm:spPr/>
      <dgm:t>
        <a:bodyPr/>
        <a:lstStyle/>
        <a:p>
          <a:endParaRPr lang="it-IT">
            <a:latin typeface="Bahnschrift SemiBold" panose="020B0502040204020203" pitchFamily="34" charset="0"/>
          </a:endParaRPr>
        </a:p>
      </dgm:t>
    </dgm:pt>
    <dgm:pt modelId="{BF3984E7-ED97-458F-9637-5393BD5B0715}" type="sibTrans" cxnId="{B4DD79D2-DEEC-4D56-8FF5-891F63455972}">
      <dgm:prSet/>
      <dgm:spPr/>
      <dgm:t>
        <a:bodyPr/>
        <a:lstStyle/>
        <a:p>
          <a:endParaRPr lang="it-IT">
            <a:latin typeface="Bahnschrift SemiBold" panose="020B0502040204020203" pitchFamily="34" charset="0"/>
          </a:endParaRPr>
        </a:p>
      </dgm:t>
    </dgm:pt>
    <dgm:pt modelId="{5C8306CC-F699-4DB8-B136-1D704144E719}">
      <dgm:prSet phldrT="[Testo]"/>
      <dgm:spPr/>
      <dgm:t>
        <a:bodyPr/>
        <a:lstStyle/>
        <a:p>
          <a:r>
            <a:rPr lang="it-IT" b="1" dirty="0">
              <a:latin typeface="+mn-lt"/>
            </a:rPr>
            <a:t>Risposte tempestive </a:t>
          </a:r>
          <a:r>
            <a:rPr lang="it-IT" dirty="0">
              <a:latin typeface="+mn-lt"/>
            </a:rPr>
            <a:t>alle persone</a:t>
          </a:r>
        </a:p>
      </dgm:t>
    </dgm:pt>
    <dgm:pt modelId="{221A7986-23F7-4AA2-9D83-CD9510EA5E2A}" type="parTrans" cxnId="{AE5C192B-5E3A-4968-B39E-1C58A44F4571}">
      <dgm:prSet/>
      <dgm:spPr/>
      <dgm:t>
        <a:bodyPr/>
        <a:lstStyle/>
        <a:p>
          <a:endParaRPr lang="it-IT">
            <a:latin typeface="Bahnschrift SemiBold" panose="020B0502040204020203" pitchFamily="34" charset="0"/>
          </a:endParaRPr>
        </a:p>
      </dgm:t>
    </dgm:pt>
    <dgm:pt modelId="{D49440B9-B53D-47FA-AECA-835F4E480A01}" type="sibTrans" cxnId="{AE5C192B-5E3A-4968-B39E-1C58A44F4571}">
      <dgm:prSet/>
      <dgm:spPr/>
      <dgm:t>
        <a:bodyPr/>
        <a:lstStyle/>
        <a:p>
          <a:endParaRPr lang="it-IT">
            <a:latin typeface="Bahnschrift SemiBold" panose="020B0502040204020203" pitchFamily="34" charset="0"/>
          </a:endParaRPr>
        </a:p>
      </dgm:t>
    </dgm:pt>
    <dgm:pt modelId="{D5C6001A-2222-41B1-BFDA-48EE2C96453F}" type="pres">
      <dgm:prSet presAssocID="{C2D75C2B-3231-42BB-9893-8EB385C136A9}" presName="compositeShape" presStyleCnt="0">
        <dgm:presLayoutVars>
          <dgm:chMax val="7"/>
          <dgm:dir/>
          <dgm:resizeHandles val="exact"/>
        </dgm:presLayoutVars>
      </dgm:prSet>
      <dgm:spPr/>
    </dgm:pt>
    <dgm:pt modelId="{BF316BD6-AF67-4305-AC84-84C6CD943D16}" type="pres">
      <dgm:prSet presAssocID="{C2D75C2B-3231-42BB-9893-8EB385C136A9}" presName="wedge1" presStyleLbl="node1" presStyleIdx="0" presStyleCnt="3"/>
      <dgm:spPr/>
    </dgm:pt>
    <dgm:pt modelId="{1CF1C673-6B6E-47BE-9E2C-0A429A21B002}" type="pres">
      <dgm:prSet presAssocID="{C2D75C2B-3231-42BB-9893-8EB385C136A9}" presName="dummy1a" presStyleCnt="0"/>
      <dgm:spPr/>
    </dgm:pt>
    <dgm:pt modelId="{4ACCA810-F8B5-477E-9747-68BB9189CB27}" type="pres">
      <dgm:prSet presAssocID="{C2D75C2B-3231-42BB-9893-8EB385C136A9}" presName="dummy1b" presStyleCnt="0"/>
      <dgm:spPr/>
    </dgm:pt>
    <dgm:pt modelId="{A8DC1733-56B6-406D-948B-02E0DE23F149}" type="pres">
      <dgm:prSet presAssocID="{C2D75C2B-3231-42BB-9893-8EB385C136A9}" presName="wedge1Tx" presStyleLbl="node1" presStyleIdx="0" presStyleCnt="3">
        <dgm:presLayoutVars>
          <dgm:chMax val="0"/>
          <dgm:chPref val="0"/>
          <dgm:bulletEnabled val="1"/>
        </dgm:presLayoutVars>
      </dgm:prSet>
      <dgm:spPr/>
    </dgm:pt>
    <dgm:pt modelId="{0A42F899-81BB-4367-9E13-ABB2A8824B76}" type="pres">
      <dgm:prSet presAssocID="{C2D75C2B-3231-42BB-9893-8EB385C136A9}" presName="wedge2" presStyleLbl="node1" presStyleIdx="1" presStyleCnt="3"/>
      <dgm:spPr/>
    </dgm:pt>
    <dgm:pt modelId="{16EAA8C2-5863-412A-8D5B-57AE4C19F5F1}" type="pres">
      <dgm:prSet presAssocID="{C2D75C2B-3231-42BB-9893-8EB385C136A9}" presName="dummy2a" presStyleCnt="0"/>
      <dgm:spPr/>
    </dgm:pt>
    <dgm:pt modelId="{12060469-8CDF-44F4-9B21-BEA161D7F0B5}" type="pres">
      <dgm:prSet presAssocID="{C2D75C2B-3231-42BB-9893-8EB385C136A9}" presName="dummy2b" presStyleCnt="0"/>
      <dgm:spPr/>
    </dgm:pt>
    <dgm:pt modelId="{D96C9F6A-1C3C-42D3-BB6D-134F06E16B71}" type="pres">
      <dgm:prSet presAssocID="{C2D75C2B-3231-42BB-9893-8EB385C136A9}" presName="wedge2Tx" presStyleLbl="node1" presStyleIdx="1" presStyleCnt="3">
        <dgm:presLayoutVars>
          <dgm:chMax val="0"/>
          <dgm:chPref val="0"/>
          <dgm:bulletEnabled val="1"/>
        </dgm:presLayoutVars>
      </dgm:prSet>
      <dgm:spPr/>
    </dgm:pt>
    <dgm:pt modelId="{E7AAB439-7FDC-4D46-A85A-A13F779ADA93}" type="pres">
      <dgm:prSet presAssocID="{C2D75C2B-3231-42BB-9893-8EB385C136A9}" presName="wedge3" presStyleLbl="node1" presStyleIdx="2" presStyleCnt="3"/>
      <dgm:spPr/>
    </dgm:pt>
    <dgm:pt modelId="{4F0862D1-00D1-4D28-9D21-D828A395B651}" type="pres">
      <dgm:prSet presAssocID="{C2D75C2B-3231-42BB-9893-8EB385C136A9}" presName="dummy3a" presStyleCnt="0"/>
      <dgm:spPr/>
    </dgm:pt>
    <dgm:pt modelId="{0D185067-0F82-4A10-BE03-E31BDD9F7FD6}" type="pres">
      <dgm:prSet presAssocID="{C2D75C2B-3231-42BB-9893-8EB385C136A9}" presName="dummy3b" presStyleCnt="0"/>
      <dgm:spPr/>
    </dgm:pt>
    <dgm:pt modelId="{0005C4DF-D522-42D0-AD99-7E35CC530D74}" type="pres">
      <dgm:prSet presAssocID="{C2D75C2B-3231-42BB-9893-8EB385C136A9}" presName="wedge3Tx" presStyleLbl="node1" presStyleIdx="2" presStyleCnt="3">
        <dgm:presLayoutVars>
          <dgm:chMax val="0"/>
          <dgm:chPref val="0"/>
          <dgm:bulletEnabled val="1"/>
        </dgm:presLayoutVars>
      </dgm:prSet>
      <dgm:spPr/>
    </dgm:pt>
    <dgm:pt modelId="{3225B4ED-0505-4A67-83DD-CE151E373602}" type="pres">
      <dgm:prSet presAssocID="{F8D80DF0-EAF9-4305-BCB3-AAA0DBF42232}" presName="arrowWedge1" presStyleLbl="fgSibTrans2D1" presStyleIdx="0" presStyleCnt="3"/>
      <dgm:spPr/>
    </dgm:pt>
    <dgm:pt modelId="{F78D0E8C-3451-45E6-9DA3-56E74D14ECE8}" type="pres">
      <dgm:prSet presAssocID="{BF3984E7-ED97-458F-9637-5393BD5B0715}" presName="arrowWedge2" presStyleLbl="fgSibTrans2D1" presStyleIdx="1" presStyleCnt="3"/>
      <dgm:spPr/>
    </dgm:pt>
    <dgm:pt modelId="{C1184B00-BE3E-4329-99C6-9A6E2335E645}" type="pres">
      <dgm:prSet presAssocID="{D49440B9-B53D-47FA-AECA-835F4E480A01}" presName="arrowWedge3" presStyleLbl="fgSibTrans2D1" presStyleIdx="2" presStyleCnt="3"/>
      <dgm:spPr/>
    </dgm:pt>
  </dgm:ptLst>
  <dgm:cxnLst>
    <dgm:cxn modelId="{C8BA582A-43B2-4A29-A883-44AAFE22F4B6}" type="presOf" srcId="{C2D75C2B-3231-42BB-9893-8EB385C136A9}" destId="{D5C6001A-2222-41B1-BFDA-48EE2C96453F}" srcOrd="0" destOrd="0" presId="urn:microsoft.com/office/officeart/2005/8/layout/cycle8"/>
    <dgm:cxn modelId="{AE5C192B-5E3A-4968-B39E-1C58A44F4571}" srcId="{C2D75C2B-3231-42BB-9893-8EB385C136A9}" destId="{5C8306CC-F699-4DB8-B136-1D704144E719}" srcOrd="2" destOrd="0" parTransId="{221A7986-23F7-4AA2-9D83-CD9510EA5E2A}" sibTransId="{D49440B9-B53D-47FA-AECA-835F4E480A01}"/>
    <dgm:cxn modelId="{8F7A3840-9F6E-4613-8D9D-1645F2068C38}" type="presOf" srcId="{017BD987-6819-41EE-9BFD-CABB41F2C340}" destId="{A8DC1733-56B6-406D-948B-02E0DE23F149}" srcOrd="1" destOrd="0" presId="urn:microsoft.com/office/officeart/2005/8/layout/cycle8"/>
    <dgm:cxn modelId="{34949642-1B0F-4CF6-9502-CC1134A474CF}" type="presOf" srcId="{5C8306CC-F699-4DB8-B136-1D704144E719}" destId="{E7AAB439-7FDC-4D46-A85A-A13F779ADA93}" srcOrd="0" destOrd="0" presId="urn:microsoft.com/office/officeart/2005/8/layout/cycle8"/>
    <dgm:cxn modelId="{0EE96864-44E9-4BF0-B919-8B0D922B2D52}" type="presOf" srcId="{017BD987-6819-41EE-9BFD-CABB41F2C340}" destId="{BF316BD6-AF67-4305-AC84-84C6CD943D16}" srcOrd="0" destOrd="0" presId="urn:microsoft.com/office/officeart/2005/8/layout/cycle8"/>
    <dgm:cxn modelId="{CF33806E-A070-4AFE-91B1-BF3782DFEB1C}" type="presOf" srcId="{09144BBC-C8F8-4999-914E-487DA8A6E281}" destId="{D96C9F6A-1C3C-42D3-BB6D-134F06E16B71}" srcOrd="1" destOrd="0" presId="urn:microsoft.com/office/officeart/2005/8/layout/cycle8"/>
    <dgm:cxn modelId="{375F9484-7770-4E8B-B709-E2105AE90FCC}" type="presOf" srcId="{09144BBC-C8F8-4999-914E-487DA8A6E281}" destId="{0A42F899-81BB-4367-9E13-ABB2A8824B76}" srcOrd="0" destOrd="0" presId="urn:microsoft.com/office/officeart/2005/8/layout/cycle8"/>
    <dgm:cxn modelId="{652BDEA6-E717-4FF3-88E8-561D8272DE02}" srcId="{C2D75C2B-3231-42BB-9893-8EB385C136A9}" destId="{017BD987-6819-41EE-9BFD-CABB41F2C340}" srcOrd="0" destOrd="0" parTransId="{D93726BA-B631-43D9-A390-4A9DE650EC3F}" sibTransId="{F8D80DF0-EAF9-4305-BCB3-AAA0DBF42232}"/>
    <dgm:cxn modelId="{B4DD79D2-DEEC-4D56-8FF5-891F63455972}" srcId="{C2D75C2B-3231-42BB-9893-8EB385C136A9}" destId="{09144BBC-C8F8-4999-914E-487DA8A6E281}" srcOrd="1" destOrd="0" parTransId="{C8CFFF4F-FA9C-4245-A73F-4CF629A63867}" sibTransId="{BF3984E7-ED97-458F-9637-5393BD5B0715}"/>
    <dgm:cxn modelId="{B2AF7BE8-FCD7-4EAE-9A07-73AC0BE1EF76}" type="presOf" srcId="{5C8306CC-F699-4DB8-B136-1D704144E719}" destId="{0005C4DF-D522-42D0-AD99-7E35CC530D74}" srcOrd="1" destOrd="0" presId="urn:microsoft.com/office/officeart/2005/8/layout/cycle8"/>
    <dgm:cxn modelId="{F728014A-E3DE-4D0B-85CB-7D877F779369}" type="presParOf" srcId="{D5C6001A-2222-41B1-BFDA-48EE2C96453F}" destId="{BF316BD6-AF67-4305-AC84-84C6CD943D16}" srcOrd="0" destOrd="0" presId="urn:microsoft.com/office/officeart/2005/8/layout/cycle8"/>
    <dgm:cxn modelId="{841CE63C-B1AE-4740-929A-685CE57ABF44}" type="presParOf" srcId="{D5C6001A-2222-41B1-BFDA-48EE2C96453F}" destId="{1CF1C673-6B6E-47BE-9E2C-0A429A21B002}" srcOrd="1" destOrd="0" presId="urn:microsoft.com/office/officeart/2005/8/layout/cycle8"/>
    <dgm:cxn modelId="{1D015E7E-1E53-455A-9829-1C98FF797D33}" type="presParOf" srcId="{D5C6001A-2222-41B1-BFDA-48EE2C96453F}" destId="{4ACCA810-F8B5-477E-9747-68BB9189CB27}" srcOrd="2" destOrd="0" presId="urn:microsoft.com/office/officeart/2005/8/layout/cycle8"/>
    <dgm:cxn modelId="{BB0FB898-6F2F-4A2F-B95D-9E38151CEC64}" type="presParOf" srcId="{D5C6001A-2222-41B1-BFDA-48EE2C96453F}" destId="{A8DC1733-56B6-406D-948B-02E0DE23F149}" srcOrd="3" destOrd="0" presId="urn:microsoft.com/office/officeart/2005/8/layout/cycle8"/>
    <dgm:cxn modelId="{E860AC1F-4AD4-4143-A2C6-94DBE9B66E41}" type="presParOf" srcId="{D5C6001A-2222-41B1-BFDA-48EE2C96453F}" destId="{0A42F899-81BB-4367-9E13-ABB2A8824B76}" srcOrd="4" destOrd="0" presId="urn:microsoft.com/office/officeart/2005/8/layout/cycle8"/>
    <dgm:cxn modelId="{70EDC068-CBA7-4C39-814D-2CD00D7A340C}" type="presParOf" srcId="{D5C6001A-2222-41B1-BFDA-48EE2C96453F}" destId="{16EAA8C2-5863-412A-8D5B-57AE4C19F5F1}" srcOrd="5" destOrd="0" presId="urn:microsoft.com/office/officeart/2005/8/layout/cycle8"/>
    <dgm:cxn modelId="{FD5F8118-3A60-4C16-8B80-7DE7C988126F}" type="presParOf" srcId="{D5C6001A-2222-41B1-BFDA-48EE2C96453F}" destId="{12060469-8CDF-44F4-9B21-BEA161D7F0B5}" srcOrd="6" destOrd="0" presId="urn:microsoft.com/office/officeart/2005/8/layout/cycle8"/>
    <dgm:cxn modelId="{34CE6AAC-912D-43A6-AE31-D5E7CA5A070E}" type="presParOf" srcId="{D5C6001A-2222-41B1-BFDA-48EE2C96453F}" destId="{D96C9F6A-1C3C-42D3-BB6D-134F06E16B71}" srcOrd="7" destOrd="0" presId="urn:microsoft.com/office/officeart/2005/8/layout/cycle8"/>
    <dgm:cxn modelId="{5C8491D2-A6FC-4467-A4AF-199A29C57488}" type="presParOf" srcId="{D5C6001A-2222-41B1-BFDA-48EE2C96453F}" destId="{E7AAB439-7FDC-4D46-A85A-A13F779ADA93}" srcOrd="8" destOrd="0" presId="urn:microsoft.com/office/officeart/2005/8/layout/cycle8"/>
    <dgm:cxn modelId="{33A19957-5FF6-4E2F-A5AB-1C439E907D6B}" type="presParOf" srcId="{D5C6001A-2222-41B1-BFDA-48EE2C96453F}" destId="{4F0862D1-00D1-4D28-9D21-D828A395B651}" srcOrd="9" destOrd="0" presId="urn:microsoft.com/office/officeart/2005/8/layout/cycle8"/>
    <dgm:cxn modelId="{EE04D9EA-7424-4C9A-AD39-09F99C145039}" type="presParOf" srcId="{D5C6001A-2222-41B1-BFDA-48EE2C96453F}" destId="{0D185067-0F82-4A10-BE03-E31BDD9F7FD6}" srcOrd="10" destOrd="0" presId="urn:microsoft.com/office/officeart/2005/8/layout/cycle8"/>
    <dgm:cxn modelId="{A07EAC23-2749-482A-9AFC-5CF3DAE5C9A3}" type="presParOf" srcId="{D5C6001A-2222-41B1-BFDA-48EE2C96453F}" destId="{0005C4DF-D522-42D0-AD99-7E35CC530D74}" srcOrd="11" destOrd="0" presId="urn:microsoft.com/office/officeart/2005/8/layout/cycle8"/>
    <dgm:cxn modelId="{9788F217-6272-401B-8E1A-88B1461C7A1C}" type="presParOf" srcId="{D5C6001A-2222-41B1-BFDA-48EE2C96453F}" destId="{3225B4ED-0505-4A67-83DD-CE151E373602}" srcOrd="12" destOrd="0" presId="urn:microsoft.com/office/officeart/2005/8/layout/cycle8"/>
    <dgm:cxn modelId="{5E121E56-5714-414B-84E3-44F2D77AE88B}" type="presParOf" srcId="{D5C6001A-2222-41B1-BFDA-48EE2C96453F}" destId="{F78D0E8C-3451-45E6-9DA3-56E74D14ECE8}" srcOrd="13" destOrd="0" presId="urn:microsoft.com/office/officeart/2005/8/layout/cycle8"/>
    <dgm:cxn modelId="{7F2EFFC9-70BD-47D4-9BBC-2C9D5C284DF5}" type="presParOf" srcId="{D5C6001A-2222-41B1-BFDA-48EE2C96453F}" destId="{C1184B00-BE3E-4329-99C6-9A6E2335E64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386B66-D0A8-42F4-AAE3-D75075AA6138}" type="doc">
      <dgm:prSet loTypeId="urn:microsoft.com/office/officeart/2005/8/layout/hProcess7#1" loCatId="list" qsTypeId="urn:microsoft.com/office/officeart/2005/8/quickstyle/3d3" qsCatId="3D" csTypeId="urn:microsoft.com/office/officeart/2005/8/colors/colorful3" csCatId="colorful" phldr="1"/>
      <dgm:spPr/>
      <dgm:t>
        <a:bodyPr/>
        <a:lstStyle/>
        <a:p>
          <a:endParaRPr lang="it-IT"/>
        </a:p>
      </dgm:t>
    </dgm:pt>
    <dgm:pt modelId="{DFD1C7B7-F62A-456D-A236-C5916DF293AF}">
      <dgm:prSet phldrT="[Testo]" custT="1"/>
      <dgm:spPr/>
      <dgm:t>
        <a:bodyPr/>
        <a:lstStyle/>
        <a:p>
          <a:r>
            <a:rPr lang="it-IT" sz="2000" dirty="0">
              <a:latin typeface="Bahnschrift SemiBold" panose="020B0502040204020203" pitchFamily="34" charset="0"/>
            </a:rPr>
            <a:t>1</a:t>
          </a:r>
        </a:p>
      </dgm:t>
    </dgm:pt>
    <dgm:pt modelId="{8EB6567D-1819-4538-86AE-AADCABA967D4}" type="parTrans" cxnId="{9A29120D-93FB-4CE8-B762-88147CFEB24E}">
      <dgm:prSet/>
      <dgm:spPr/>
      <dgm:t>
        <a:bodyPr/>
        <a:lstStyle/>
        <a:p>
          <a:endParaRPr lang="it-IT" sz="2000">
            <a:latin typeface="Bahnschrift SemiBold" panose="020B0502040204020203" pitchFamily="34" charset="0"/>
          </a:endParaRPr>
        </a:p>
      </dgm:t>
    </dgm:pt>
    <dgm:pt modelId="{82708367-2F98-464C-A088-CE0A8AE3DA9B}" type="sibTrans" cxnId="{9A29120D-93FB-4CE8-B762-88147CFEB24E}">
      <dgm:prSet/>
      <dgm:spPr/>
      <dgm:t>
        <a:bodyPr/>
        <a:lstStyle/>
        <a:p>
          <a:endParaRPr lang="it-IT" sz="2000">
            <a:latin typeface="Bahnschrift SemiBold" panose="020B0502040204020203" pitchFamily="34" charset="0"/>
          </a:endParaRPr>
        </a:p>
      </dgm:t>
    </dgm:pt>
    <dgm:pt modelId="{0E44BD90-E34C-44BE-AB57-F22483C3B98B}">
      <dgm:prSet phldrT="[Testo]" custT="1"/>
      <dgm:spPr/>
      <dgm:t>
        <a:bodyPr/>
        <a:lstStyle/>
        <a:p>
          <a:r>
            <a:rPr lang="it-IT" sz="2000" dirty="0">
              <a:latin typeface="+mj-lt"/>
            </a:rPr>
            <a:t>Mettere a sistema e incanalare i servizi già esistenti</a:t>
          </a:r>
        </a:p>
      </dgm:t>
    </dgm:pt>
    <dgm:pt modelId="{B527CBB8-EAD5-4295-8CB0-05B16CB3AE31}" type="parTrans" cxnId="{066F0EBB-D398-412F-A6A9-F9AC1B297445}">
      <dgm:prSet/>
      <dgm:spPr/>
      <dgm:t>
        <a:bodyPr/>
        <a:lstStyle/>
        <a:p>
          <a:endParaRPr lang="it-IT" sz="2000">
            <a:latin typeface="Bahnschrift SemiBold" panose="020B0502040204020203" pitchFamily="34" charset="0"/>
          </a:endParaRPr>
        </a:p>
      </dgm:t>
    </dgm:pt>
    <dgm:pt modelId="{B0D6AB8D-8384-4E4A-BB75-7729C54AA6F3}" type="sibTrans" cxnId="{066F0EBB-D398-412F-A6A9-F9AC1B297445}">
      <dgm:prSet/>
      <dgm:spPr/>
      <dgm:t>
        <a:bodyPr/>
        <a:lstStyle/>
        <a:p>
          <a:endParaRPr lang="it-IT" sz="2000">
            <a:latin typeface="Bahnschrift SemiBold" panose="020B0502040204020203" pitchFamily="34" charset="0"/>
          </a:endParaRPr>
        </a:p>
      </dgm:t>
    </dgm:pt>
    <dgm:pt modelId="{EA56CA46-25BF-47DA-B886-C23AB20BE912}">
      <dgm:prSet phldrT="[Testo]" custT="1"/>
      <dgm:spPr/>
      <dgm:t>
        <a:bodyPr/>
        <a:lstStyle/>
        <a:p>
          <a:r>
            <a:rPr lang="it-IT" sz="2000" dirty="0">
              <a:latin typeface="Bahnschrift SemiBold" panose="020B0502040204020203" pitchFamily="34" charset="0"/>
            </a:rPr>
            <a:t>2</a:t>
          </a:r>
        </a:p>
      </dgm:t>
    </dgm:pt>
    <dgm:pt modelId="{0FBD0E8B-32A2-4C78-BD6C-B299677A5A5C}" type="parTrans" cxnId="{4D2CA61C-2C32-4B51-8978-174647C92731}">
      <dgm:prSet/>
      <dgm:spPr/>
      <dgm:t>
        <a:bodyPr/>
        <a:lstStyle/>
        <a:p>
          <a:endParaRPr lang="it-IT" sz="2000">
            <a:latin typeface="Bahnschrift SemiBold" panose="020B0502040204020203" pitchFamily="34" charset="0"/>
          </a:endParaRPr>
        </a:p>
      </dgm:t>
    </dgm:pt>
    <dgm:pt modelId="{D6B4BF71-C67D-4602-AEDD-E08860E72983}" type="sibTrans" cxnId="{4D2CA61C-2C32-4B51-8978-174647C92731}">
      <dgm:prSet/>
      <dgm:spPr/>
      <dgm:t>
        <a:bodyPr/>
        <a:lstStyle/>
        <a:p>
          <a:endParaRPr lang="it-IT" sz="2000">
            <a:latin typeface="Bahnschrift SemiBold" panose="020B0502040204020203" pitchFamily="34" charset="0"/>
          </a:endParaRPr>
        </a:p>
      </dgm:t>
    </dgm:pt>
    <dgm:pt modelId="{68597B58-AA4C-45F1-B32C-1A74FDBD21D5}">
      <dgm:prSet phldrT="[Testo]" custT="1"/>
      <dgm:spPr/>
      <dgm:t>
        <a:bodyPr/>
        <a:lstStyle/>
        <a:p>
          <a:r>
            <a:rPr lang="it-IT" sz="2000" dirty="0">
              <a:latin typeface="+mj-lt"/>
            </a:rPr>
            <a:t>Programmare (e avere cura) gli adeguamenti  organizzativi necessari:</a:t>
          </a:r>
        </a:p>
        <a:p>
          <a:r>
            <a:rPr lang="it-IT" sz="2000" dirty="0">
              <a:latin typeface="+mj-lt"/>
            </a:rPr>
            <a:t>- </a:t>
          </a:r>
          <a:r>
            <a:rPr lang="it-IT" sz="1600" dirty="0">
              <a:latin typeface="+mj-lt"/>
            </a:rPr>
            <a:t>individuare/far emergere i punti di traino nelle organizzazioni;</a:t>
          </a:r>
        </a:p>
        <a:p>
          <a:r>
            <a:rPr lang="it-IT" sz="2000" dirty="0">
              <a:latin typeface="+mj-lt"/>
            </a:rPr>
            <a:t>-</a:t>
          </a:r>
          <a:r>
            <a:rPr lang="it-IT" sz="1600" dirty="0">
              <a:latin typeface="+mj-lt"/>
            </a:rPr>
            <a:t> ingaggio e motivazione;</a:t>
          </a:r>
        </a:p>
        <a:p>
          <a:r>
            <a:rPr lang="it-IT" sz="2000" dirty="0">
              <a:latin typeface="+mj-lt"/>
            </a:rPr>
            <a:t>-</a:t>
          </a:r>
          <a:r>
            <a:rPr lang="it-IT" sz="1600" dirty="0">
              <a:latin typeface="+mj-lt"/>
            </a:rPr>
            <a:t> formazione congiunta</a:t>
          </a:r>
          <a:endParaRPr lang="it-IT" sz="2000" dirty="0">
            <a:latin typeface="+mj-lt"/>
          </a:endParaRPr>
        </a:p>
      </dgm:t>
    </dgm:pt>
    <dgm:pt modelId="{D86118F6-F0D9-4B88-B8FB-91D26A3CAF05}" type="parTrans" cxnId="{DE8C01B6-1747-4663-B850-94C303148F59}">
      <dgm:prSet/>
      <dgm:spPr/>
      <dgm:t>
        <a:bodyPr/>
        <a:lstStyle/>
        <a:p>
          <a:endParaRPr lang="it-IT" sz="2000">
            <a:latin typeface="Bahnschrift SemiBold" panose="020B0502040204020203" pitchFamily="34" charset="0"/>
          </a:endParaRPr>
        </a:p>
      </dgm:t>
    </dgm:pt>
    <dgm:pt modelId="{1A6AA62A-E06C-4C82-BD18-693D5490F4AE}" type="sibTrans" cxnId="{DE8C01B6-1747-4663-B850-94C303148F59}">
      <dgm:prSet/>
      <dgm:spPr/>
      <dgm:t>
        <a:bodyPr/>
        <a:lstStyle/>
        <a:p>
          <a:endParaRPr lang="it-IT" sz="2000">
            <a:latin typeface="Bahnschrift SemiBold" panose="020B0502040204020203" pitchFamily="34" charset="0"/>
          </a:endParaRPr>
        </a:p>
      </dgm:t>
    </dgm:pt>
    <dgm:pt modelId="{6F8F3A62-828D-47CB-85AF-06C46F28EDF8}">
      <dgm:prSet custT="1"/>
      <dgm:spPr/>
      <dgm:t>
        <a:bodyPr/>
        <a:lstStyle/>
        <a:p>
          <a:r>
            <a:rPr lang="it-IT" sz="2000" dirty="0">
              <a:latin typeface="+mn-lt"/>
            </a:rPr>
            <a:t>Verso le «</a:t>
          </a:r>
          <a:r>
            <a:rPr lang="it-IT" sz="2000" b="1" dirty="0">
              <a:latin typeface="+mn-lt"/>
            </a:rPr>
            <a:t>organizzazioni integrali</a:t>
          </a:r>
          <a:r>
            <a:rPr lang="it-IT" sz="2000" dirty="0">
              <a:latin typeface="+mn-lt"/>
            </a:rPr>
            <a:t>»: </a:t>
          </a:r>
        </a:p>
        <a:p>
          <a:r>
            <a:rPr lang="it-IT" sz="1600" dirty="0">
              <a:latin typeface="+mn-lt"/>
            </a:rPr>
            <a:t>- progettare e sviluppare organizzazioni flessibili; </a:t>
          </a:r>
        </a:p>
        <a:p>
          <a:r>
            <a:rPr lang="it-IT" sz="1600" dirty="0">
              <a:latin typeface="+mn-lt"/>
            </a:rPr>
            <a:t>- disegnare politiche per il bene comune; </a:t>
          </a:r>
        </a:p>
        <a:p>
          <a:r>
            <a:rPr lang="it-IT" sz="1600" dirty="0">
              <a:latin typeface="+mn-lt"/>
            </a:rPr>
            <a:t>- provvedere alla formazione delle persone </a:t>
          </a:r>
        </a:p>
        <a:p>
          <a:r>
            <a:rPr lang="it-IT" sz="1600" dirty="0">
              <a:latin typeface="+mn-lt"/>
            </a:rPr>
            <a:t>(F. Butera 2021)</a:t>
          </a:r>
        </a:p>
      </dgm:t>
    </dgm:pt>
    <dgm:pt modelId="{3EB16687-6427-44BC-98DD-8988F84D1EF2}" type="parTrans" cxnId="{C42361B4-74B6-4EBC-B508-4E841A86E090}">
      <dgm:prSet/>
      <dgm:spPr/>
      <dgm:t>
        <a:bodyPr/>
        <a:lstStyle/>
        <a:p>
          <a:endParaRPr lang="it-IT" sz="2000"/>
        </a:p>
      </dgm:t>
    </dgm:pt>
    <dgm:pt modelId="{5D071DEB-F35E-4DD7-93B7-A27A50EA2214}" type="sibTrans" cxnId="{C42361B4-74B6-4EBC-B508-4E841A86E090}">
      <dgm:prSet/>
      <dgm:spPr/>
      <dgm:t>
        <a:bodyPr/>
        <a:lstStyle/>
        <a:p>
          <a:endParaRPr lang="it-IT" sz="2000"/>
        </a:p>
      </dgm:t>
    </dgm:pt>
    <dgm:pt modelId="{84527375-0949-4A93-9148-625BB1FFE86D}">
      <dgm:prSet custT="1"/>
      <dgm:spPr/>
      <dgm:t>
        <a:bodyPr/>
        <a:lstStyle/>
        <a:p>
          <a:r>
            <a:rPr lang="it-IT" sz="2000" dirty="0"/>
            <a:t>3</a:t>
          </a:r>
        </a:p>
      </dgm:t>
    </dgm:pt>
    <dgm:pt modelId="{32117501-6359-4B85-973A-8AFA8BC08866}" type="parTrans" cxnId="{420BA986-4574-4CBC-848C-8D5DCDA44ECC}">
      <dgm:prSet/>
      <dgm:spPr/>
      <dgm:t>
        <a:bodyPr/>
        <a:lstStyle/>
        <a:p>
          <a:endParaRPr lang="it-IT" sz="2000"/>
        </a:p>
      </dgm:t>
    </dgm:pt>
    <dgm:pt modelId="{00AFB713-3486-43C9-B117-9AC5CC1FC079}" type="sibTrans" cxnId="{420BA986-4574-4CBC-848C-8D5DCDA44ECC}">
      <dgm:prSet/>
      <dgm:spPr/>
      <dgm:t>
        <a:bodyPr/>
        <a:lstStyle/>
        <a:p>
          <a:endParaRPr lang="it-IT" sz="2000"/>
        </a:p>
      </dgm:t>
    </dgm:pt>
    <dgm:pt modelId="{F9AAA124-A06C-4268-9A31-987457CB6F5B}" type="pres">
      <dgm:prSet presAssocID="{AB386B66-D0A8-42F4-AAE3-D75075AA6138}" presName="Name0" presStyleCnt="0">
        <dgm:presLayoutVars>
          <dgm:dir/>
          <dgm:animLvl val="lvl"/>
          <dgm:resizeHandles val="exact"/>
        </dgm:presLayoutVars>
      </dgm:prSet>
      <dgm:spPr/>
    </dgm:pt>
    <dgm:pt modelId="{282792F9-B75B-4CEB-92DD-D0A39759DF73}" type="pres">
      <dgm:prSet presAssocID="{DFD1C7B7-F62A-456D-A236-C5916DF293AF}" presName="compositeNode" presStyleCnt="0">
        <dgm:presLayoutVars>
          <dgm:bulletEnabled val="1"/>
        </dgm:presLayoutVars>
      </dgm:prSet>
      <dgm:spPr/>
    </dgm:pt>
    <dgm:pt modelId="{01CE3545-6D79-4748-BF27-F55175E76CDC}" type="pres">
      <dgm:prSet presAssocID="{DFD1C7B7-F62A-456D-A236-C5916DF293AF}" presName="bgRect" presStyleLbl="node1" presStyleIdx="0" presStyleCnt="3"/>
      <dgm:spPr/>
    </dgm:pt>
    <dgm:pt modelId="{4E862239-060C-4C35-AA75-02BF290A5B3B}" type="pres">
      <dgm:prSet presAssocID="{DFD1C7B7-F62A-456D-A236-C5916DF293AF}" presName="parentNode" presStyleLbl="node1" presStyleIdx="0" presStyleCnt="3">
        <dgm:presLayoutVars>
          <dgm:chMax val="0"/>
          <dgm:bulletEnabled val="1"/>
        </dgm:presLayoutVars>
      </dgm:prSet>
      <dgm:spPr/>
    </dgm:pt>
    <dgm:pt modelId="{31C86194-4431-4241-989C-2E733159AE71}" type="pres">
      <dgm:prSet presAssocID="{DFD1C7B7-F62A-456D-A236-C5916DF293AF}" presName="childNode" presStyleLbl="node1" presStyleIdx="0" presStyleCnt="3">
        <dgm:presLayoutVars>
          <dgm:bulletEnabled val="1"/>
        </dgm:presLayoutVars>
      </dgm:prSet>
      <dgm:spPr/>
    </dgm:pt>
    <dgm:pt modelId="{BC3AB909-10E3-49BF-B651-D1CB24D8DE4C}" type="pres">
      <dgm:prSet presAssocID="{82708367-2F98-464C-A088-CE0A8AE3DA9B}" presName="hSp" presStyleCnt="0"/>
      <dgm:spPr/>
    </dgm:pt>
    <dgm:pt modelId="{A00D1677-2BB9-4286-80A2-8C756A83F975}" type="pres">
      <dgm:prSet presAssocID="{82708367-2F98-464C-A088-CE0A8AE3DA9B}" presName="vProcSp" presStyleCnt="0"/>
      <dgm:spPr/>
    </dgm:pt>
    <dgm:pt modelId="{8930961E-77BD-4531-8315-D3B81CA3C3D7}" type="pres">
      <dgm:prSet presAssocID="{82708367-2F98-464C-A088-CE0A8AE3DA9B}" presName="vSp1" presStyleCnt="0"/>
      <dgm:spPr/>
    </dgm:pt>
    <dgm:pt modelId="{6DD01797-D2D3-46C9-AE6A-57C4B61486D4}" type="pres">
      <dgm:prSet presAssocID="{82708367-2F98-464C-A088-CE0A8AE3DA9B}" presName="simulatedConn" presStyleLbl="solidFgAcc1" presStyleIdx="0" presStyleCnt="2"/>
      <dgm:spPr/>
    </dgm:pt>
    <dgm:pt modelId="{7E94D473-CEB5-49F6-BF0D-4FF88E14E0B0}" type="pres">
      <dgm:prSet presAssocID="{82708367-2F98-464C-A088-CE0A8AE3DA9B}" presName="vSp2" presStyleCnt="0"/>
      <dgm:spPr/>
    </dgm:pt>
    <dgm:pt modelId="{486A8918-84AA-4FFF-A8B8-6371CE7D4DC1}" type="pres">
      <dgm:prSet presAssocID="{82708367-2F98-464C-A088-CE0A8AE3DA9B}" presName="sibTrans" presStyleCnt="0"/>
      <dgm:spPr/>
    </dgm:pt>
    <dgm:pt modelId="{AA019A31-DCE6-4C48-8361-7DB7F12BE64F}" type="pres">
      <dgm:prSet presAssocID="{EA56CA46-25BF-47DA-B886-C23AB20BE912}" presName="compositeNode" presStyleCnt="0">
        <dgm:presLayoutVars>
          <dgm:bulletEnabled val="1"/>
        </dgm:presLayoutVars>
      </dgm:prSet>
      <dgm:spPr/>
    </dgm:pt>
    <dgm:pt modelId="{974CB1AD-D6A7-453E-A97A-4BC7BE62C808}" type="pres">
      <dgm:prSet presAssocID="{EA56CA46-25BF-47DA-B886-C23AB20BE912}" presName="bgRect" presStyleLbl="node1" presStyleIdx="1" presStyleCnt="3"/>
      <dgm:spPr/>
    </dgm:pt>
    <dgm:pt modelId="{49D99316-84B8-4800-AED3-9FF77481B040}" type="pres">
      <dgm:prSet presAssocID="{EA56CA46-25BF-47DA-B886-C23AB20BE912}" presName="parentNode" presStyleLbl="node1" presStyleIdx="1" presStyleCnt="3">
        <dgm:presLayoutVars>
          <dgm:chMax val="0"/>
          <dgm:bulletEnabled val="1"/>
        </dgm:presLayoutVars>
      </dgm:prSet>
      <dgm:spPr/>
    </dgm:pt>
    <dgm:pt modelId="{E9D11C49-1988-4BBA-8A23-16A465CA30EC}" type="pres">
      <dgm:prSet presAssocID="{EA56CA46-25BF-47DA-B886-C23AB20BE912}" presName="childNode" presStyleLbl="node1" presStyleIdx="1" presStyleCnt="3">
        <dgm:presLayoutVars>
          <dgm:bulletEnabled val="1"/>
        </dgm:presLayoutVars>
      </dgm:prSet>
      <dgm:spPr/>
    </dgm:pt>
    <dgm:pt modelId="{26DF6559-D12E-4181-8B28-9AAED6C56FD6}" type="pres">
      <dgm:prSet presAssocID="{D6B4BF71-C67D-4602-AEDD-E08860E72983}" presName="hSp" presStyleCnt="0"/>
      <dgm:spPr/>
    </dgm:pt>
    <dgm:pt modelId="{125F5190-4412-4A92-B2E8-7A8AC3B74DC1}" type="pres">
      <dgm:prSet presAssocID="{D6B4BF71-C67D-4602-AEDD-E08860E72983}" presName="vProcSp" presStyleCnt="0"/>
      <dgm:spPr/>
    </dgm:pt>
    <dgm:pt modelId="{17E0E8B9-AA57-4FBD-859F-47A3C1B40FCD}" type="pres">
      <dgm:prSet presAssocID="{D6B4BF71-C67D-4602-AEDD-E08860E72983}" presName="vSp1" presStyleCnt="0"/>
      <dgm:spPr/>
    </dgm:pt>
    <dgm:pt modelId="{14F06891-61E9-47AF-9344-58A1E99CB294}" type="pres">
      <dgm:prSet presAssocID="{D6B4BF71-C67D-4602-AEDD-E08860E72983}" presName="simulatedConn" presStyleLbl="solidFgAcc1" presStyleIdx="1" presStyleCnt="2"/>
      <dgm:spPr/>
    </dgm:pt>
    <dgm:pt modelId="{BBE11CCC-8D61-4CC9-A963-252B019CC5AC}" type="pres">
      <dgm:prSet presAssocID="{D6B4BF71-C67D-4602-AEDD-E08860E72983}" presName="vSp2" presStyleCnt="0"/>
      <dgm:spPr/>
    </dgm:pt>
    <dgm:pt modelId="{57D87D39-0A4E-47FA-9226-720604E3739F}" type="pres">
      <dgm:prSet presAssocID="{D6B4BF71-C67D-4602-AEDD-E08860E72983}" presName="sibTrans" presStyleCnt="0"/>
      <dgm:spPr/>
    </dgm:pt>
    <dgm:pt modelId="{D523ED45-E273-4020-9918-6F7FF6DA7528}" type="pres">
      <dgm:prSet presAssocID="{84527375-0949-4A93-9148-625BB1FFE86D}" presName="compositeNode" presStyleCnt="0">
        <dgm:presLayoutVars>
          <dgm:bulletEnabled val="1"/>
        </dgm:presLayoutVars>
      </dgm:prSet>
      <dgm:spPr/>
    </dgm:pt>
    <dgm:pt modelId="{7ABF1617-39CB-46DF-A047-108F5EEB9ED5}" type="pres">
      <dgm:prSet presAssocID="{84527375-0949-4A93-9148-625BB1FFE86D}" presName="bgRect" presStyleLbl="node1" presStyleIdx="2" presStyleCnt="3"/>
      <dgm:spPr/>
    </dgm:pt>
    <dgm:pt modelId="{51ADDFE1-00DA-481B-8D7C-0A9F10D14450}" type="pres">
      <dgm:prSet presAssocID="{84527375-0949-4A93-9148-625BB1FFE86D}" presName="parentNode" presStyleLbl="node1" presStyleIdx="2" presStyleCnt="3">
        <dgm:presLayoutVars>
          <dgm:chMax val="0"/>
          <dgm:bulletEnabled val="1"/>
        </dgm:presLayoutVars>
      </dgm:prSet>
      <dgm:spPr/>
    </dgm:pt>
    <dgm:pt modelId="{3F98AB9D-5DA1-478A-8D7B-B9E2546EFB24}" type="pres">
      <dgm:prSet presAssocID="{84527375-0949-4A93-9148-625BB1FFE86D}" presName="childNode" presStyleLbl="node1" presStyleIdx="2" presStyleCnt="3">
        <dgm:presLayoutVars>
          <dgm:bulletEnabled val="1"/>
        </dgm:presLayoutVars>
      </dgm:prSet>
      <dgm:spPr/>
    </dgm:pt>
  </dgm:ptLst>
  <dgm:cxnLst>
    <dgm:cxn modelId="{9A29120D-93FB-4CE8-B762-88147CFEB24E}" srcId="{AB386B66-D0A8-42F4-AAE3-D75075AA6138}" destId="{DFD1C7B7-F62A-456D-A236-C5916DF293AF}" srcOrd="0" destOrd="0" parTransId="{8EB6567D-1819-4538-86AE-AADCABA967D4}" sibTransId="{82708367-2F98-464C-A088-CE0A8AE3DA9B}"/>
    <dgm:cxn modelId="{4D2CA61C-2C32-4B51-8978-174647C92731}" srcId="{AB386B66-D0A8-42F4-AAE3-D75075AA6138}" destId="{EA56CA46-25BF-47DA-B886-C23AB20BE912}" srcOrd="1" destOrd="0" parTransId="{0FBD0E8B-32A2-4C78-BD6C-B299677A5A5C}" sibTransId="{D6B4BF71-C67D-4602-AEDD-E08860E72983}"/>
    <dgm:cxn modelId="{79387772-B80B-4564-AA3F-53FB92BEE077}" type="presOf" srcId="{EA56CA46-25BF-47DA-B886-C23AB20BE912}" destId="{974CB1AD-D6A7-453E-A97A-4BC7BE62C808}" srcOrd="0" destOrd="0" presId="urn:microsoft.com/office/officeart/2005/8/layout/hProcess7#1"/>
    <dgm:cxn modelId="{BD4BE77B-1BA2-496C-ADB4-12E5DD72264F}" type="presOf" srcId="{AB386B66-D0A8-42F4-AAE3-D75075AA6138}" destId="{F9AAA124-A06C-4268-9A31-987457CB6F5B}" srcOrd="0" destOrd="0" presId="urn:microsoft.com/office/officeart/2005/8/layout/hProcess7#1"/>
    <dgm:cxn modelId="{28C59980-093C-4400-9386-422335A5B889}" type="presOf" srcId="{DFD1C7B7-F62A-456D-A236-C5916DF293AF}" destId="{01CE3545-6D79-4748-BF27-F55175E76CDC}" srcOrd="0" destOrd="0" presId="urn:microsoft.com/office/officeart/2005/8/layout/hProcess7#1"/>
    <dgm:cxn modelId="{420BA986-4574-4CBC-848C-8D5DCDA44ECC}" srcId="{AB386B66-D0A8-42F4-AAE3-D75075AA6138}" destId="{84527375-0949-4A93-9148-625BB1FFE86D}" srcOrd="2" destOrd="0" parTransId="{32117501-6359-4B85-973A-8AFA8BC08866}" sibTransId="{00AFB713-3486-43C9-B117-9AC5CC1FC079}"/>
    <dgm:cxn modelId="{0B3C319E-32BC-4D1E-9DDF-D776A6791569}" type="presOf" srcId="{6F8F3A62-828D-47CB-85AF-06C46F28EDF8}" destId="{3F98AB9D-5DA1-478A-8D7B-B9E2546EFB24}" srcOrd="0" destOrd="0" presId="urn:microsoft.com/office/officeart/2005/8/layout/hProcess7#1"/>
    <dgm:cxn modelId="{C57D62AE-35B5-44F9-85F7-03133A55E199}" type="presOf" srcId="{0E44BD90-E34C-44BE-AB57-F22483C3B98B}" destId="{31C86194-4431-4241-989C-2E733159AE71}" srcOrd="0" destOrd="0" presId="urn:microsoft.com/office/officeart/2005/8/layout/hProcess7#1"/>
    <dgm:cxn modelId="{C42361B4-74B6-4EBC-B508-4E841A86E090}" srcId="{84527375-0949-4A93-9148-625BB1FFE86D}" destId="{6F8F3A62-828D-47CB-85AF-06C46F28EDF8}" srcOrd="0" destOrd="0" parTransId="{3EB16687-6427-44BC-98DD-8988F84D1EF2}" sibTransId="{5D071DEB-F35E-4DD7-93B7-A27A50EA2214}"/>
    <dgm:cxn modelId="{DE8C01B6-1747-4663-B850-94C303148F59}" srcId="{EA56CA46-25BF-47DA-B886-C23AB20BE912}" destId="{68597B58-AA4C-45F1-B32C-1A74FDBD21D5}" srcOrd="0" destOrd="0" parTransId="{D86118F6-F0D9-4B88-B8FB-91D26A3CAF05}" sibTransId="{1A6AA62A-E06C-4C82-BD18-693D5490F4AE}"/>
    <dgm:cxn modelId="{3DDFB4B7-3DC6-439C-B2E0-9EC8F2DF0F95}" type="presOf" srcId="{DFD1C7B7-F62A-456D-A236-C5916DF293AF}" destId="{4E862239-060C-4C35-AA75-02BF290A5B3B}" srcOrd="1" destOrd="0" presId="urn:microsoft.com/office/officeart/2005/8/layout/hProcess7#1"/>
    <dgm:cxn modelId="{066F0EBB-D398-412F-A6A9-F9AC1B297445}" srcId="{DFD1C7B7-F62A-456D-A236-C5916DF293AF}" destId="{0E44BD90-E34C-44BE-AB57-F22483C3B98B}" srcOrd="0" destOrd="0" parTransId="{B527CBB8-EAD5-4295-8CB0-05B16CB3AE31}" sibTransId="{B0D6AB8D-8384-4E4A-BB75-7729C54AA6F3}"/>
    <dgm:cxn modelId="{7FE087D3-180E-483E-B962-0186CB312C8F}" type="presOf" srcId="{EA56CA46-25BF-47DA-B886-C23AB20BE912}" destId="{49D99316-84B8-4800-AED3-9FF77481B040}" srcOrd="1" destOrd="0" presId="urn:microsoft.com/office/officeart/2005/8/layout/hProcess7#1"/>
    <dgm:cxn modelId="{6921D6D7-F81C-4919-A629-3F1D2B36C64C}" type="presOf" srcId="{68597B58-AA4C-45F1-B32C-1A74FDBD21D5}" destId="{E9D11C49-1988-4BBA-8A23-16A465CA30EC}" srcOrd="0" destOrd="0" presId="urn:microsoft.com/office/officeart/2005/8/layout/hProcess7#1"/>
    <dgm:cxn modelId="{DAF685D9-2272-443E-9BBC-547665B3413A}" type="presOf" srcId="{84527375-0949-4A93-9148-625BB1FFE86D}" destId="{51ADDFE1-00DA-481B-8D7C-0A9F10D14450}" srcOrd="1" destOrd="0" presId="urn:microsoft.com/office/officeart/2005/8/layout/hProcess7#1"/>
    <dgm:cxn modelId="{575389E9-50A2-487A-B4B1-1A5859E7EA18}" type="presOf" srcId="{84527375-0949-4A93-9148-625BB1FFE86D}" destId="{7ABF1617-39CB-46DF-A047-108F5EEB9ED5}" srcOrd="0" destOrd="0" presId="urn:microsoft.com/office/officeart/2005/8/layout/hProcess7#1"/>
    <dgm:cxn modelId="{18B2B0B7-419A-4D30-A065-8ACAF1B12FC6}" type="presParOf" srcId="{F9AAA124-A06C-4268-9A31-987457CB6F5B}" destId="{282792F9-B75B-4CEB-92DD-D0A39759DF73}" srcOrd="0" destOrd="0" presId="urn:microsoft.com/office/officeart/2005/8/layout/hProcess7#1"/>
    <dgm:cxn modelId="{01D140CD-0D28-4A18-8351-AAF5419A1DDB}" type="presParOf" srcId="{282792F9-B75B-4CEB-92DD-D0A39759DF73}" destId="{01CE3545-6D79-4748-BF27-F55175E76CDC}" srcOrd="0" destOrd="0" presId="urn:microsoft.com/office/officeart/2005/8/layout/hProcess7#1"/>
    <dgm:cxn modelId="{B91C224D-60B4-42E0-80BE-9FA0891BD489}" type="presParOf" srcId="{282792F9-B75B-4CEB-92DD-D0A39759DF73}" destId="{4E862239-060C-4C35-AA75-02BF290A5B3B}" srcOrd="1" destOrd="0" presId="urn:microsoft.com/office/officeart/2005/8/layout/hProcess7#1"/>
    <dgm:cxn modelId="{172787B6-1C68-414A-980C-FA228334BD97}" type="presParOf" srcId="{282792F9-B75B-4CEB-92DD-D0A39759DF73}" destId="{31C86194-4431-4241-989C-2E733159AE71}" srcOrd="2" destOrd="0" presId="urn:microsoft.com/office/officeart/2005/8/layout/hProcess7#1"/>
    <dgm:cxn modelId="{B3881480-66F2-488E-A15D-4CC45DB34F23}" type="presParOf" srcId="{F9AAA124-A06C-4268-9A31-987457CB6F5B}" destId="{BC3AB909-10E3-49BF-B651-D1CB24D8DE4C}" srcOrd="1" destOrd="0" presId="urn:microsoft.com/office/officeart/2005/8/layout/hProcess7#1"/>
    <dgm:cxn modelId="{0CE30925-970B-49A6-AF0B-3AC0167E2A0D}" type="presParOf" srcId="{F9AAA124-A06C-4268-9A31-987457CB6F5B}" destId="{A00D1677-2BB9-4286-80A2-8C756A83F975}" srcOrd="2" destOrd="0" presId="urn:microsoft.com/office/officeart/2005/8/layout/hProcess7#1"/>
    <dgm:cxn modelId="{07FB8BF7-7960-4987-A623-16E35EFFBE3F}" type="presParOf" srcId="{A00D1677-2BB9-4286-80A2-8C756A83F975}" destId="{8930961E-77BD-4531-8315-D3B81CA3C3D7}" srcOrd="0" destOrd="0" presId="urn:microsoft.com/office/officeart/2005/8/layout/hProcess7#1"/>
    <dgm:cxn modelId="{653E329A-F10C-428B-9514-C018F6498728}" type="presParOf" srcId="{A00D1677-2BB9-4286-80A2-8C756A83F975}" destId="{6DD01797-D2D3-46C9-AE6A-57C4B61486D4}" srcOrd="1" destOrd="0" presId="urn:microsoft.com/office/officeart/2005/8/layout/hProcess7#1"/>
    <dgm:cxn modelId="{E164933C-B166-40F5-A1A5-D9CBFB05197D}" type="presParOf" srcId="{A00D1677-2BB9-4286-80A2-8C756A83F975}" destId="{7E94D473-CEB5-49F6-BF0D-4FF88E14E0B0}" srcOrd="2" destOrd="0" presId="urn:microsoft.com/office/officeart/2005/8/layout/hProcess7#1"/>
    <dgm:cxn modelId="{38798A2E-5194-4390-86F1-A02BA5A93AA7}" type="presParOf" srcId="{F9AAA124-A06C-4268-9A31-987457CB6F5B}" destId="{486A8918-84AA-4FFF-A8B8-6371CE7D4DC1}" srcOrd="3" destOrd="0" presId="urn:microsoft.com/office/officeart/2005/8/layout/hProcess7#1"/>
    <dgm:cxn modelId="{48327725-830A-4AF6-BF1E-CBB747A8207D}" type="presParOf" srcId="{F9AAA124-A06C-4268-9A31-987457CB6F5B}" destId="{AA019A31-DCE6-4C48-8361-7DB7F12BE64F}" srcOrd="4" destOrd="0" presId="urn:microsoft.com/office/officeart/2005/8/layout/hProcess7#1"/>
    <dgm:cxn modelId="{8B071ED7-EBAF-40A6-B7FF-45FD54EBEEF2}" type="presParOf" srcId="{AA019A31-DCE6-4C48-8361-7DB7F12BE64F}" destId="{974CB1AD-D6A7-453E-A97A-4BC7BE62C808}" srcOrd="0" destOrd="0" presId="urn:microsoft.com/office/officeart/2005/8/layout/hProcess7#1"/>
    <dgm:cxn modelId="{769C2054-643F-4842-A819-99D36194399F}" type="presParOf" srcId="{AA019A31-DCE6-4C48-8361-7DB7F12BE64F}" destId="{49D99316-84B8-4800-AED3-9FF77481B040}" srcOrd="1" destOrd="0" presId="urn:microsoft.com/office/officeart/2005/8/layout/hProcess7#1"/>
    <dgm:cxn modelId="{12CD307D-04CA-49C3-B468-C7B2EDC445B2}" type="presParOf" srcId="{AA019A31-DCE6-4C48-8361-7DB7F12BE64F}" destId="{E9D11C49-1988-4BBA-8A23-16A465CA30EC}" srcOrd="2" destOrd="0" presId="urn:microsoft.com/office/officeart/2005/8/layout/hProcess7#1"/>
    <dgm:cxn modelId="{FDA11B61-68CC-4F24-A975-FCDABDAC380B}" type="presParOf" srcId="{F9AAA124-A06C-4268-9A31-987457CB6F5B}" destId="{26DF6559-D12E-4181-8B28-9AAED6C56FD6}" srcOrd="5" destOrd="0" presId="urn:microsoft.com/office/officeart/2005/8/layout/hProcess7#1"/>
    <dgm:cxn modelId="{9484FFE5-5B7C-44E5-BC11-DAC756DF8AA0}" type="presParOf" srcId="{F9AAA124-A06C-4268-9A31-987457CB6F5B}" destId="{125F5190-4412-4A92-B2E8-7A8AC3B74DC1}" srcOrd="6" destOrd="0" presId="urn:microsoft.com/office/officeart/2005/8/layout/hProcess7#1"/>
    <dgm:cxn modelId="{799F864E-B174-41BB-83B7-0402A099AED9}" type="presParOf" srcId="{125F5190-4412-4A92-B2E8-7A8AC3B74DC1}" destId="{17E0E8B9-AA57-4FBD-859F-47A3C1B40FCD}" srcOrd="0" destOrd="0" presId="urn:microsoft.com/office/officeart/2005/8/layout/hProcess7#1"/>
    <dgm:cxn modelId="{77169863-DD5A-4FF9-849B-CA0B57271C68}" type="presParOf" srcId="{125F5190-4412-4A92-B2E8-7A8AC3B74DC1}" destId="{14F06891-61E9-47AF-9344-58A1E99CB294}" srcOrd="1" destOrd="0" presId="urn:microsoft.com/office/officeart/2005/8/layout/hProcess7#1"/>
    <dgm:cxn modelId="{57C709B9-464E-42E5-ABE2-E90FEAE376E3}" type="presParOf" srcId="{125F5190-4412-4A92-B2E8-7A8AC3B74DC1}" destId="{BBE11CCC-8D61-4CC9-A963-252B019CC5AC}" srcOrd="2" destOrd="0" presId="urn:microsoft.com/office/officeart/2005/8/layout/hProcess7#1"/>
    <dgm:cxn modelId="{C790556E-2E0F-4148-9332-80A69D039D43}" type="presParOf" srcId="{F9AAA124-A06C-4268-9A31-987457CB6F5B}" destId="{57D87D39-0A4E-47FA-9226-720604E3739F}" srcOrd="7" destOrd="0" presId="urn:microsoft.com/office/officeart/2005/8/layout/hProcess7#1"/>
    <dgm:cxn modelId="{AF0A3225-BD58-4E6D-B3C8-CFBBCC3AA24F}" type="presParOf" srcId="{F9AAA124-A06C-4268-9A31-987457CB6F5B}" destId="{D523ED45-E273-4020-9918-6F7FF6DA7528}" srcOrd="8" destOrd="0" presId="urn:microsoft.com/office/officeart/2005/8/layout/hProcess7#1"/>
    <dgm:cxn modelId="{3594603A-240F-4C79-9FF1-2C1152AB5DFC}" type="presParOf" srcId="{D523ED45-E273-4020-9918-6F7FF6DA7528}" destId="{7ABF1617-39CB-46DF-A047-108F5EEB9ED5}" srcOrd="0" destOrd="0" presId="urn:microsoft.com/office/officeart/2005/8/layout/hProcess7#1"/>
    <dgm:cxn modelId="{A35E919C-4DEC-43C7-B8C9-93B910D4D623}" type="presParOf" srcId="{D523ED45-E273-4020-9918-6F7FF6DA7528}" destId="{51ADDFE1-00DA-481B-8D7C-0A9F10D14450}" srcOrd="1" destOrd="0" presId="urn:microsoft.com/office/officeart/2005/8/layout/hProcess7#1"/>
    <dgm:cxn modelId="{EC426136-FB67-431A-BB1C-AD4491681B1D}" type="presParOf" srcId="{D523ED45-E273-4020-9918-6F7FF6DA7528}" destId="{3F98AB9D-5DA1-478A-8D7B-B9E2546EFB24}"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8AB2AD-BAF6-4373-98AC-79C7C929BE47}"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it-IT"/>
        </a:p>
      </dgm:t>
    </dgm:pt>
    <dgm:pt modelId="{5601935E-ECAA-400D-A0B1-D7E5D6C7520B}">
      <dgm:prSet phldrT="[Testo]" custT="1"/>
      <dgm:spPr/>
      <dgm:t>
        <a:bodyPr/>
        <a:lstStyle/>
        <a:p>
          <a:r>
            <a:rPr lang="it-IT" sz="1300" b="0" dirty="0"/>
            <a:t>L’Assistente Sociale </a:t>
          </a:r>
          <a:r>
            <a:rPr lang="it-IT" sz="1300" dirty="0"/>
            <a:t>come snodo informativo</a:t>
          </a:r>
          <a:endParaRPr lang="it-IT" sz="1300" b="1" dirty="0"/>
        </a:p>
      </dgm:t>
    </dgm:pt>
    <dgm:pt modelId="{66F0E21D-57E9-4E72-BB17-58A9AE44EF55}" type="parTrans" cxnId="{50AB2661-8CC8-47BD-84F5-7CDC274A8355}">
      <dgm:prSet/>
      <dgm:spPr/>
      <dgm:t>
        <a:bodyPr/>
        <a:lstStyle/>
        <a:p>
          <a:endParaRPr lang="it-IT"/>
        </a:p>
      </dgm:t>
    </dgm:pt>
    <dgm:pt modelId="{72D10CF6-79F8-440A-8C30-19EFA054F4AC}" type="sibTrans" cxnId="{50AB2661-8CC8-47BD-84F5-7CDC274A8355}">
      <dgm:prSet/>
      <dgm:spPr/>
      <dgm:t>
        <a:bodyPr/>
        <a:lstStyle/>
        <a:p>
          <a:endParaRPr lang="it-IT"/>
        </a:p>
      </dgm:t>
    </dgm:pt>
    <dgm:pt modelId="{2114B76B-BD10-46D8-8C97-FA1DE46FB16D}">
      <dgm:prSet phldrT="[Testo]" custT="1"/>
      <dgm:spPr/>
      <dgm:t>
        <a:bodyPr/>
        <a:lstStyle/>
        <a:p>
          <a:pPr marL="0" lvl="0" algn="l"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Advocacy</a:t>
          </a:r>
        </a:p>
      </dgm:t>
    </dgm:pt>
    <dgm:pt modelId="{770CAD12-299E-4C5D-8D5F-B3105CAF9733}" type="parTrans" cxnId="{882B2FC9-9700-4674-A6E0-B4D9DBA41A02}">
      <dgm:prSet/>
      <dgm:spPr/>
      <dgm:t>
        <a:bodyPr/>
        <a:lstStyle/>
        <a:p>
          <a:endParaRPr lang="it-IT"/>
        </a:p>
      </dgm:t>
    </dgm:pt>
    <dgm:pt modelId="{B606D3B1-3300-4708-AB36-2E9EE4485C45}" type="sibTrans" cxnId="{882B2FC9-9700-4674-A6E0-B4D9DBA41A02}">
      <dgm:prSet/>
      <dgm:spPr/>
      <dgm:t>
        <a:bodyPr/>
        <a:lstStyle/>
        <a:p>
          <a:endParaRPr lang="it-IT"/>
        </a:p>
      </dgm:t>
    </dgm:pt>
    <dgm:pt modelId="{5E26230F-335F-4FB3-B180-4DEEE2174E40}">
      <dgm:prSet phldrT="[Testo]"/>
      <dgm:spPr/>
      <dgm:t>
        <a:bodyPr/>
        <a:lstStyle/>
        <a:p>
          <a:r>
            <a:rPr lang="it-IT" b="0" dirty="0"/>
            <a:t>Conoscenza e mappatura delle varie opportunità esistenti</a:t>
          </a:r>
        </a:p>
      </dgm:t>
    </dgm:pt>
    <dgm:pt modelId="{80E5704B-66A8-4DC4-84F1-72B444A7B5AA}" type="parTrans" cxnId="{5324A671-7AA5-478B-AC46-76CB43F3E0B7}">
      <dgm:prSet/>
      <dgm:spPr/>
      <dgm:t>
        <a:bodyPr/>
        <a:lstStyle/>
        <a:p>
          <a:endParaRPr lang="it-IT"/>
        </a:p>
      </dgm:t>
    </dgm:pt>
    <dgm:pt modelId="{61E60A96-F197-421C-8DF3-059577ED62CD}" type="sibTrans" cxnId="{5324A671-7AA5-478B-AC46-76CB43F3E0B7}">
      <dgm:prSet/>
      <dgm:spPr/>
      <dgm:t>
        <a:bodyPr/>
        <a:lstStyle/>
        <a:p>
          <a:endParaRPr lang="it-IT"/>
        </a:p>
      </dgm:t>
    </dgm:pt>
    <dgm:pt modelId="{63D1B991-251B-48A5-A356-E644D9DBAF85}">
      <dgm:prSet phldrT="[Testo]" custT="1"/>
      <dgm:spPr/>
      <dgm:t>
        <a:bodyPr/>
        <a:lstStyle/>
        <a:p>
          <a:pPr marL="0" lvl="0" indent="0" algn="r"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Fruibilità </a:t>
          </a:r>
        </a:p>
        <a:p>
          <a:pPr marL="0" lvl="0" indent="0" algn="r"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delle</a:t>
          </a:r>
        </a:p>
        <a:p>
          <a:pPr marL="0" lvl="0" indent="0" algn="r"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Risorse</a:t>
          </a:r>
        </a:p>
      </dgm:t>
    </dgm:pt>
    <dgm:pt modelId="{D77B90C9-FCDC-4C0E-9313-C429EA0C88E7}" type="parTrans" cxnId="{1ABF7B96-515D-413D-B14C-0CB8ACBE7A0F}">
      <dgm:prSet/>
      <dgm:spPr/>
      <dgm:t>
        <a:bodyPr/>
        <a:lstStyle/>
        <a:p>
          <a:endParaRPr lang="it-IT"/>
        </a:p>
      </dgm:t>
    </dgm:pt>
    <dgm:pt modelId="{5B9DE4AA-5503-4DDD-8DCA-9CBAD310A355}" type="sibTrans" cxnId="{1ABF7B96-515D-413D-B14C-0CB8ACBE7A0F}">
      <dgm:prSet/>
      <dgm:spPr/>
      <dgm:t>
        <a:bodyPr/>
        <a:lstStyle/>
        <a:p>
          <a:endParaRPr lang="it-IT"/>
        </a:p>
      </dgm:t>
    </dgm:pt>
    <dgm:pt modelId="{9956C79C-4760-4C45-9B76-59978E008607}">
      <dgm:prSet phldrT="[Testo]" custT="1"/>
      <dgm:spPr/>
      <dgm:t>
        <a:bodyPr/>
        <a:lstStyle/>
        <a:p>
          <a:r>
            <a:rPr lang="it-IT" sz="1400" b="1" i="0" dirty="0" err="1"/>
            <a:t>A.S.Pro.C</a:t>
          </a:r>
          <a:r>
            <a:rPr lang="it-IT" sz="1400" b="1" i="0" dirty="0"/>
            <a:t>.</a:t>
          </a:r>
          <a:endParaRPr lang="it-IT" sz="1400" b="1" dirty="0"/>
        </a:p>
      </dgm:t>
    </dgm:pt>
    <dgm:pt modelId="{562961DE-491B-420B-9EA9-A739163E973E}" type="parTrans" cxnId="{229E1CDA-4CCB-46D1-B096-C6F079796E5D}">
      <dgm:prSet/>
      <dgm:spPr/>
      <dgm:t>
        <a:bodyPr/>
        <a:lstStyle/>
        <a:p>
          <a:endParaRPr lang="it-IT"/>
        </a:p>
      </dgm:t>
    </dgm:pt>
    <dgm:pt modelId="{7428C2C7-A5CF-4D37-962B-A5DB157A2FF3}" type="sibTrans" cxnId="{229E1CDA-4CCB-46D1-B096-C6F079796E5D}">
      <dgm:prSet/>
      <dgm:spPr/>
      <dgm:t>
        <a:bodyPr/>
        <a:lstStyle/>
        <a:p>
          <a:endParaRPr lang="it-IT"/>
        </a:p>
      </dgm:t>
    </dgm:pt>
    <dgm:pt modelId="{08DFC73A-8BD1-4635-B717-A69AFEFB12A9}">
      <dgm:prSet phldrT="[Testo]" custT="1"/>
      <dgm:spPr/>
      <dgm:t>
        <a:bodyPr/>
        <a:lstStyle/>
        <a:p>
          <a:pPr marL="0" lvl="0" indent="0" algn="l"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Intervenire</a:t>
          </a:r>
        </a:p>
        <a:p>
          <a:pPr marL="0" lvl="0" indent="0" algn="l"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nell’emergenza</a:t>
          </a:r>
        </a:p>
        <a:p>
          <a:pPr marL="0" lvl="0" algn="l" defTabSz="622300">
            <a:lnSpc>
              <a:spcPct val="90000"/>
            </a:lnSpc>
            <a:spcBef>
              <a:spcPct val="0"/>
            </a:spcBef>
            <a:spcAft>
              <a:spcPct val="35000"/>
            </a:spcAft>
            <a:buNone/>
          </a:pPr>
          <a:endParaRPr lang="it-IT" sz="1400" kern="1200" dirty="0"/>
        </a:p>
      </dgm:t>
    </dgm:pt>
    <dgm:pt modelId="{922FFB9D-0B59-455D-B877-B216CB0B741C}" type="parTrans" cxnId="{08B7DCD2-A606-4F50-AB97-5375969A315A}">
      <dgm:prSet/>
      <dgm:spPr/>
      <dgm:t>
        <a:bodyPr/>
        <a:lstStyle/>
        <a:p>
          <a:endParaRPr lang="it-IT"/>
        </a:p>
      </dgm:t>
    </dgm:pt>
    <dgm:pt modelId="{C816C544-76CA-47F0-A70D-2DBABB1AC454}" type="sibTrans" cxnId="{08B7DCD2-A606-4F50-AB97-5375969A315A}">
      <dgm:prSet/>
      <dgm:spPr/>
      <dgm:t>
        <a:bodyPr/>
        <a:lstStyle/>
        <a:p>
          <a:endParaRPr lang="it-IT"/>
        </a:p>
      </dgm:t>
    </dgm:pt>
    <dgm:pt modelId="{A44E9B14-AA3B-4DA4-A227-8D11811BC592}" type="pres">
      <dgm:prSet presAssocID="{C38AB2AD-BAF6-4373-98AC-79C7C929BE47}" presName="Name0" presStyleCnt="0">
        <dgm:presLayoutVars>
          <dgm:chMax/>
          <dgm:chPref/>
          <dgm:dir/>
          <dgm:animLvl val="lvl"/>
        </dgm:presLayoutVars>
      </dgm:prSet>
      <dgm:spPr/>
    </dgm:pt>
    <dgm:pt modelId="{AD8253EF-33EC-4678-B78D-E0C6D2711A56}" type="pres">
      <dgm:prSet presAssocID="{5601935E-ECAA-400D-A0B1-D7E5D6C7520B}" presName="composite" presStyleCnt="0"/>
      <dgm:spPr/>
    </dgm:pt>
    <dgm:pt modelId="{B205352E-84D3-46B8-866B-0D2208FE35C8}" type="pres">
      <dgm:prSet presAssocID="{5601935E-ECAA-400D-A0B1-D7E5D6C7520B}" presName="Parent1" presStyleLbl="node1" presStyleIdx="0" presStyleCnt="6" custScaleX="102151" custLinFactNeighborY="-1943">
        <dgm:presLayoutVars>
          <dgm:chMax val="1"/>
          <dgm:chPref val="1"/>
          <dgm:bulletEnabled val="1"/>
        </dgm:presLayoutVars>
      </dgm:prSet>
      <dgm:spPr/>
    </dgm:pt>
    <dgm:pt modelId="{A47E4CA3-1627-46E2-B0A6-BC43EEF18A1C}" type="pres">
      <dgm:prSet presAssocID="{5601935E-ECAA-400D-A0B1-D7E5D6C7520B}" presName="Childtext1" presStyleLbl="revTx" presStyleIdx="0" presStyleCnt="3">
        <dgm:presLayoutVars>
          <dgm:chMax val="0"/>
          <dgm:chPref val="0"/>
          <dgm:bulletEnabled val="1"/>
        </dgm:presLayoutVars>
      </dgm:prSet>
      <dgm:spPr/>
    </dgm:pt>
    <dgm:pt modelId="{D01F1F9A-856E-4BCB-9D9F-55D09842A13F}" type="pres">
      <dgm:prSet presAssocID="{5601935E-ECAA-400D-A0B1-D7E5D6C7520B}" presName="BalanceSpacing" presStyleCnt="0"/>
      <dgm:spPr/>
    </dgm:pt>
    <dgm:pt modelId="{97EC497A-4B4B-43F5-BEB2-5FCF86075580}" type="pres">
      <dgm:prSet presAssocID="{5601935E-ECAA-400D-A0B1-D7E5D6C7520B}" presName="BalanceSpacing1" presStyleCnt="0"/>
      <dgm:spPr/>
    </dgm:pt>
    <dgm:pt modelId="{CC907878-E706-4C2D-9F78-A96258A28F93}" type="pres">
      <dgm:prSet presAssocID="{72D10CF6-79F8-440A-8C30-19EFA054F4AC}" presName="Accent1Text" presStyleLbl="node1" presStyleIdx="1" presStyleCnt="6"/>
      <dgm:spPr/>
    </dgm:pt>
    <dgm:pt modelId="{730F68B9-5E07-4FE7-9208-1BE0E7EE6250}" type="pres">
      <dgm:prSet presAssocID="{72D10CF6-79F8-440A-8C30-19EFA054F4AC}" presName="spaceBetweenRectangles" presStyleCnt="0"/>
      <dgm:spPr/>
    </dgm:pt>
    <dgm:pt modelId="{574708E2-298F-43AD-9B9D-72F7F35F340B}" type="pres">
      <dgm:prSet presAssocID="{5E26230F-335F-4FB3-B180-4DEEE2174E40}" presName="composite" presStyleCnt="0"/>
      <dgm:spPr/>
    </dgm:pt>
    <dgm:pt modelId="{E7CA7CE4-4822-490E-86ED-1FC1A22E6134}" type="pres">
      <dgm:prSet presAssocID="{5E26230F-335F-4FB3-B180-4DEEE2174E40}" presName="Parent1" presStyleLbl="node1" presStyleIdx="2" presStyleCnt="6">
        <dgm:presLayoutVars>
          <dgm:chMax val="1"/>
          <dgm:chPref val="1"/>
          <dgm:bulletEnabled val="1"/>
        </dgm:presLayoutVars>
      </dgm:prSet>
      <dgm:spPr/>
    </dgm:pt>
    <dgm:pt modelId="{75FA4B0A-CA28-450F-8B6C-DE9D701449C2}" type="pres">
      <dgm:prSet presAssocID="{5E26230F-335F-4FB3-B180-4DEEE2174E40}" presName="Childtext1" presStyleLbl="revTx" presStyleIdx="1" presStyleCnt="3">
        <dgm:presLayoutVars>
          <dgm:chMax val="0"/>
          <dgm:chPref val="0"/>
          <dgm:bulletEnabled val="1"/>
        </dgm:presLayoutVars>
      </dgm:prSet>
      <dgm:spPr/>
    </dgm:pt>
    <dgm:pt modelId="{1FA62A4E-CA43-4BBB-A9D1-5AC57BF52E97}" type="pres">
      <dgm:prSet presAssocID="{5E26230F-335F-4FB3-B180-4DEEE2174E40}" presName="BalanceSpacing" presStyleCnt="0"/>
      <dgm:spPr/>
    </dgm:pt>
    <dgm:pt modelId="{2281EBA7-9CD4-42E3-88BB-657F6F594F47}" type="pres">
      <dgm:prSet presAssocID="{5E26230F-335F-4FB3-B180-4DEEE2174E40}" presName="BalanceSpacing1" presStyleCnt="0"/>
      <dgm:spPr/>
    </dgm:pt>
    <dgm:pt modelId="{A117E37B-11CA-4753-AF6B-B632571E4DE2}" type="pres">
      <dgm:prSet presAssocID="{61E60A96-F197-421C-8DF3-059577ED62CD}" presName="Accent1Text" presStyleLbl="node1" presStyleIdx="3" presStyleCnt="6"/>
      <dgm:spPr/>
    </dgm:pt>
    <dgm:pt modelId="{84221812-DE43-4BBF-AD3B-00D2B3AC002D}" type="pres">
      <dgm:prSet presAssocID="{61E60A96-F197-421C-8DF3-059577ED62CD}" presName="spaceBetweenRectangles" presStyleCnt="0"/>
      <dgm:spPr/>
    </dgm:pt>
    <dgm:pt modelId="{A60096F1-517F-4DB8-ADEC-09F1D8F6B7CF}" type="pres">
      <dgm:prSet presAssocID="{9956C79C-4760-4C45-9B76-59978E008607}" presName="composite" presStyleCnt="0"/>
      <dgm:spPr/>
    </dgm:pt>
    <dgm:pt modelId="{6B2EE011-65EB-4045-9F18-056D5108A7E3}" type="pres">
      <dgm:prSet presAssocID="{9956C79C-4760-4C45-9B76-59978E008607}" presName="Parent1" presStyleLbl="node1" presStyleIdx="4" presStyleCnt="6" custLinFactNeighborY="0">
        <dgm:presLayoutVars>
          <dgm:chMax val="1"/>
          <dgm:chPref val="1"/>
          <dgm:bulletEnabled val="1"/>
        </dgm:presLayoutVars>
      </dgm:prSet>
      <dgm:spPr/>
    </dgm:pt>
    <dgm:pt modelId="{55E2750A-4421-4F4E-8890-A35D09122333}" type="pres">
      <dgm:prSet presAssocID="{9956C79C-4760-4C45-9B76-59978E008607}" presName="Childtext1" presStyleLbl="revTx" presStyleIdx="2" presStyleCnt="3">
        <dgm:presLayoutVars>
          <dgm:chMax val="0"/>
          <dgm:chPref val="0"/>
          <dgm:bulletEnabled val="1"/>
        </dgm:presLayoutVars>
      </dgm:prSet>
      <dgm:spPr/>
    </dgm:pt>
    <dgm:pt modelId="{6FF76B80-AA61-45CC-B595-2E4FE8B19371}" type="pres">
      <dgm:prSet presAssocID="{9956C79C-4760-4C45-9B76-59978E008607}" presName="BalanceSpacing" presStyleCnt="0"/>
      <dgm:spPr/>
    </dgm:pt>
    <dgm:pt modelId="{ED1129C2-C066-44C7-AB80-61B56C8D8BF3}" type="pres">
      <dgm:prSet presAssocID="{9956C79C-4760-4C45-9B76-59978E008607}" presName="BalanceSpacing1" presStyleCnt="0"/>
      <dgm:spPr/>
    </dgm:pt>
    <dgm:pt modelId="{FA4D73A4-6A03-44B9-AA71-1BEC9A0BC4F4}" type="pres">
      <dgm:prSet presAssocID="{7428C2C7-A5CF-4D37-962B-A5DB157A2FF3}" presName="Accent1Text" presStyleLbl="node1" presStyleIdx="5" presStyleCnt="6"/>
      <dgm:spPr/>
    </dgm:pt>
  </dgm:ptLst>
  <dgm:cxnLst>
    <dgm:cxn modelId="{DFFAD502-CF35-4E36-AF1A-DC3E0E030A32}" type="presOf" srcId="{63D1B991-251B-48A5-A356-E644D9DBAF85}" destId="{75FA4B0A-CA28-450F-8B6C-DE9D701449C2}" srcOrd="0" destOrd="0" presId="urn:microsoft.com/office/officeart/2008/layout/AlternatingHexagons"/>
    <dgm:cxn modelId="{5578DE15-9EB4-41D2-83D1-9E2185E73A87}" type="presOf" srcId="{08DFC73A-8BD1-4635-B717-A69AFEFB12A9}" destId="{55E2750A-4421-4F4E-8890-A35D09122333}" srcOrd="0" destOrd="0" presId="urn:microsoft.com/office/officeart/2008/layout/AlternatingHexagons"/>
    <dgm:cxn modelId="{50AB2661-8CC8-47BD-84F5-7CDC274A8355}" srcId="{C38AB2AD-BAF6-4373-98AC-79C7C929BE47}" destId="{5601935E-ECAA-400D-A0B1-D7E5D6C7520B}" srcOrd="0" destOrd="0" parTransId="{66F0E21D-57E9-4E72-BB17-58A9AE44EF55}" sibTransId="{72D10CF6-79F8-440A-8C30-19EFA054F4AC}"/>
    <dgm:cxn modelId="{5324A671-7AA5-478B-AC46-76CB43F3E0B7}" srcId="{C38AB2AD-BAF6-4373-98AC-79C7C929BE47}" destId="{5E26230F-335F-4FB3-B180-4DEEE2174E40}" srcOrd="1" destOrd="0" parTransId="{80E5704B-66A8-4DC4-84F1-72B444A7B5AA}" sibTransId="{61E60A96-F197-421C-8DF3-059577ED62CD}"/>
    <dgm:cxn modelId="{ECB03452-4327-4EA0-99BD-2924DB683C64}" type="presOf" srcId="{72D10CF6-79F8-440A-8C30-19EFA054F4AC}" destId="{CC907878-E706-4C2D-9F78-A96258A28F93}" srcOrd="0" destOrd="0" presId="urn:microsoft.com/office/officeart/2008/layout/AlternatingHexagons"/>
    <dgm:cxn modelId="{7E4A9C7E-935D-4E71-B72C-BBF0677A0AE3}" type="presOf" srcId="{2114B76B-BD10-46D8-8C97-FA1DE46FB16D}" destId="{A47E4CA3-1627-46E2-B0A6-BC43EEF18A1C}" srcOrd="0" destOrd="0" presId="urn:microsoft.com/office/officeart/2008/layout/AlternatingHexagons"/>
    <dgm:cxn modelId="{D4C89E8E-F536-4A80-BD10-E81DC94477A0}" type="presOf" srcId="{C38AB2AD-BAF6-4373-98AC-79C7C929BE47}" destId="{A44E9B14-AA3B-4DA4-A227-8D11811BC592}" srcOrd="0" destOrd="0" presId="urn:microsoft.com/office/officeart/2008/layout/AlternatingHexagons"/>
    <dgm:cxn modelId="{1ABF7B96-515D-413D-B14C-0CB8ACBE7A0F}" srcId="{5E26230F-335F-4FB3-B180-4DEEE2174E40}" destId="{63D1B991-251B-48A5-A356-E644D9DBAF85}" srcOrd="0" destOrd="0" parTransId="{D77B90C9-FCDC-4C0E-9313-C429EA0C88E7}" sibTransId="{5B9DE4AA-5503-4DDD-8DCA-9CBAD310A355}"/>
    <dgm:cxn modelId="{6F3A8C9F-AF64-4BA6-A3DB-B1F474FEA207}" type="presOf" srcId="{61E60A96-F197-421C-8DF3-059577ED62CD}" destId="{A117E37B-11CA-4753-AF6B-B632571E4DE2}" srcOrd="0" destOrd="0" presId="urn:microsoft.com/office/officeart/2008/layout/AlternatingHexagons"/>
    <dgm:cxn modelId="{CEE642B6-ACA8-4CB3-86CF-BCC222A1F25D}" type="presOf" srcId="{9956C79C-4760-4C45-9B76-59978E008607}" destId="{6B2EE011-65EB-4045-9F18-056D5108A7E3}" srcOrd="0" destOrd="0" presId="urn:microsoft.com/office/officeart/2008/layout/AlternatingHexagons"/>
    <dgm:cxn modelId="{84AAC5C4-8168-4C64-8C1F-2FC6FCE3C0B8}" type="presOf" srcId="{5E26230F-335F-4FB3-B180-4DEEE2174E40}" destId="{E7CA7CE4-4822-490E-86ED-1FC1A22E6134}" srcOrd="0" destOrd="0" presId="urn:microsoft.com/office/officeart/2008/layout/AlternatingHexagons"/>
    <dgm:cxn modelId="{882B2FC9-9700-4674-A6E0-B4D9DBA41A02}" srcId="{5601935E-ECAA-400D-A0B1-D7E5D6C7520B}" destId="{2114B76B-BD10-46D8-8C97-FA1DE46FB16D}" srcOrd="0" destOrd="0" parTransId="{770CAD12-299E-4C5D-8D5F-B3105CAF9733}" sibTransId="{B606D3B1-3300-4708-AB36-2E9EE4485C45}"/>
    <dgm:cxn modelId="{91F731D0-6BBC-4891-B425-DD6D3713227B}" type="presOf" srcId="{7428C2C7-A5CF-4D37-962B-A5DB157A2FF3}" destId="{FA4D73A4-6A03-44B9-AA71-1BEC9A0BC4F4}" srcOrd="0" destOrd="0" presId="urn:microsoft.com/office/officeart/2008/layout/AlternatingHexagons"/>
    <dgm:cxn modelId="{08B7DCD2-A606-4F50-AB97-5375969A315A}" srcId="{9956C79C-4760-4C45-9B76-59978E008607}" destId="{08DFC73A-8BD1-4635-B717-A69AFEFB12A9}" srcOrd="0" destOrd="0" parTransId="{922FFB9D-0B59-455D-B877-B216CB0B741C}" sibTransId="{C816C544-76CA-47F0-A70D-2DBABB1AC454}"/>
    <dgm:cxn modelId="{229E1CDA-4CCB-46D1-B096-C6F079796E5D}" srcId="{C38AB2AD-BAF6-4373-98AC-79C7C929BE47}" destId="{9956C79C-4760-4C45-9B76-59978E008607}" srcOrd="2" destOrd="0" parTransId="{562961DE-491B-420B-9EA9-A739163E973E}" sibTransId="{7428C2C7-A5CF-4D37-962B-A5DB157A2FF3}"/>
    <dgm:cxn modelId="{871038F5-9B9D-4338-A4E3-C0C2F29DC998}" type="presOf" srcId="{5601935E-ECAA-400D-A0B1-D7E5D6C7520B}" destId="{B205352E-84D3-46B8-866B-0D2208FE35C8}" srcOrd="0" destOrd="0" presId="urn:microsoft.com/office/officeart/2008/layout/AlternatingHexagons"/>
    <dgm:cxn modelId="{16BAC1A0-2557-42A4-B35E-556C399BD9A4}" type="presParOf" srcId="{A44E9B14-AA3B-4DA4-A227-8D11811BC592}" destId="{AD8253EF-33EC-4678-B78D-E0C6D2711A56}" srcOrd="0" destOrd="0" presId="urn:microsoft.com/office/officeart/2008/layout/AlternatingHexagons"/>
    <dgm:cxn modelId="{6BA512AE-CC26-418C-AF7F-B07D8126CAF1}" type="presParOf" srcId="{AD8253EF-33EC-4678-B78D-E0C6D2711A56}" destId="{B205352E-84D3-46B8-866B-0D2208FE35C8}" srcOrd="0" destOrd="0" presId="urn:microsoft.com/office/officeart/2008/layout/AlternatingHexagons"/>
    <dgm:cxn modelId="{AB12AE8B-1353-4045-8A61-859F8FD53C20}" type="presParOf" srcId="{AD8253EF-33EC-4678-B78D-E0C6D2711A56}" destId="{A47E4CA3-1627-46E2-B0A6-BC43EEF18A1C}" srcOrd="1" destOrd="0" presId="urn:microsoft.com/office/officeart/2008/layout/AlternatingHexagons"/>
    <dgm:cxn modelId="{738F5C25-B753-4E89-81D6-93C0A529440E}" type="presParOf" srcId="{AD8253EF-33EC-4678-B78D-E0C6D2711A56}" destId="{D01F1F9A-856E-4BCB-9D9F-55D09842A13F}" srcOrd="2" destOrd="0" presId="urn:microsoft.com/office/officeart/2008/layout/AlternatingHexagons"/>
    <dgm:cxn modelId="{1CA16465-B71F-498C-8B9B-D8E2EBE27537}" type="presParOf" srcId="{AD8253EF-33EC-4678-B78D-E0C6D2711A56}" destId="{97EC497A-4B4B-43F5-BEB2-5FCF86075580}" srcOrd="3" destOrd="0" presId="urn:microsoft.com/office/officeart/2008/layout/AlternatingHexagons"/>
    <dgm:cxn modelId="{CD16B31B-685A-4E01-B94A-2F7FA98230F1}" type="presParOf" srcId="{AD8253EF-33EC-4678-B78D-E0C6D2711A56}" destId="{CC907878-E706-4C2D-9F78-A96258A28F93}" srcOrd="4" destOrd="0" presId="urn:microsoft.com/office/officeart/2008/layout/AlternatingHexagons"/>
    <dgm:cxn modelId="{D9E336B6-4BD8-4F92-889A-B61FAA99F4C8}" type="presParOf" srcId="{A44E9B14-AA3B-4DA4-A227-8D11811BC592}" destId="{730F68B9-5E07-4FE7-9208-1BE0E7EE6250}" srcOrd="1" destOrd="0" presId="urn:microsoft.com/office/officeart/2008/layout/AlternatingHexagons"/>
    <dgm:cxn modelId="{6E2A357E-41FF-4716-A1AD-E98B154C6CD9}" type="presParOf" srcId="{A44E9B14-AA3B-4DA4-A227-8D11811BC592}" destId="{574708E2-298F-43AD-9B9D-72F7F35F340B}" srcOrd="2" destOrd="0" presId="urn:microsoft.com/office/officeart/2008/layout/AlternatingHexagons"/>
    <dgm:cxn modelId="{85A31154-19A5-4D41-B4BD-C5059AE2AE70}" type="presParOf" srcId="{574708E2-298F-43AD-9B9D-72F7F35F340B}" destId="{E7CA7CE4-4822-490E-86ED-1FC1A22E6134}" srcOrd="0" destOrd="0" presId="urn:microsoft.com/office/officeart/2008/layout/AlternatingHexagons"/>
    <dgm:cxn modelId="{0C0FBD9E-C0B2-461C-AF2A-748DC0496534}" type="presParOf" srcId="{574708E2-298F-43AD-9B9D-72F7F35F340B}" destId="{75FA4B0A-CA28-450F-8B6C-DE9D701449C2}" srcOrd="1" destOrd="0" presId="urn:microsoft.com/office/officeart/2008/layout/AlternatingHexagons"/>
    <dgm:cxn modelId="{C6B97951-D743-47DC-BA43-69D0ADFA7DCB}" type="presParOf" srcId="{574708E2-298F-43AD-9B9D-72F7F35F340B}" destId="{1FA62A4E-CA43-4BBB-A9D1-5AC57BF52E97}" srcOrd="2" destOrd="0" presId="urn:microsoft.com/office/officeart/2008/layout/AlternatingHexagons"/>
    <dgm:cxn modelId="{9BDBB297-2954-4A13-8E7E-3FFEA11E41E8}" type="presParOf" srcId="{574708E2-298F-43AD-9B9D-72F7F35F340B}" destId="{2281EBA7-9CD4-42E3-88BB-657F6F594F47}" srcOrd="3" destOrd="0" presId="urn:microsoft.com/office/officeart/2008/layout/AlternatingHexagons"/>
    <dgm:cxn modelId="{0C5E9C44-6BC7-4A61-AE0D-E94BDF0335C4}" type="presParOf" srcId="{574708E2-298F-43AD-9B9D-72F7F35F340B}" destId="{A117E37B-11CA-4753-AF6B-B632571E4DE2}" srcOrd="4" destOrd="0" presId="urn:microsoft.com/office/officeart/2008/layout/AlternatingHexagons"/>
    <dgm:cxn modelId="{9625E241-CF31-4453-A481-7D49268CA4C4}" type="presParOf" srcId="{A44E9B14-AA3B-4DA4-A227-8D11811BC592}" destId="{84221812-DE43-4BBF-AD3B-00D2B3AC002D}" srcOrd="3" destOrd="0" presId="urn:microsoft.com/office/officeart/2008/layout/AlternatingHexagons"/>
    <dgm:cxn modelId="{D0E97F28-AEDC-485D-9E72-D655DEF5F297}" type="presParOf" srcId="{A44E9B14-AA3B-4DA4-A227-8D11811BC592}" destId="{A60096F1-517F-4DB8-ADEC-09F1D8F6B7CF}" srcOrd="4" destOrd="0" presId="urn:microsoft.com/office/officeart/2008/layout/AlternatingHexagons"/>
    <dgm:cxn modelId="{4DF33A8F-E291-4DCC-A46C-FE2712FEF68F}" type="presParOf" srcId="{A60096F1-517F-4DB8-ADEC-09F1D8F6B7CF}" destId="{6B2EE011-65EB-4045-9F18-056D5108A7E3}" srcOrd="0" destOrd="0" presId="urn:microsoft.com/office/officeart/2008/layout/AlternatingHexagons"/>
    <dgm:cxn modelId="{3ED88767-1A0E-4367-9EA8-BAC288D77E6F}" type="presParOf" srcId="{A60096F1-517F-4DB8-ADEC-09F1D8F6B7CF}" destId="{55E2750A-4421-4F4E-8890-A35D09122333}" srcOrd="1" destOrd="0" presId="urn:microsoft.com/office/officeart/2008/layout/AlternatingHexagons"/>
    <dgm:cxn modelId="{7F16DB41-B17C-4CC9-AABB-1FD65D42D075}" type="presParOf" srcId="{A60096F1-517F-4DB8-ADEC-09F1D8F6B7CF}" destId="{6FF76B80-AA61-45CC-B595-2E4FE8B19371}" srcOrd="2" destOrd="0" presId="urn:microsoft.com/office/officeart/2008/layout/AlternatingHexagons"/>
    <dgm:cxn modelId="{CDF0214A-E6E9-4BC0-AAE8-10A4A0574D9A}" type="presParOf" srcId="{A60096F1-517F-4DB8-ADEC-09F1D8F6B7CF}" destId="{ED1129C2-C066-44C7-AB80-61B56C8D8BF3}" srcOrd="3" destOrd="0" presId="urn:microsoft.com/office/officeart/2008/layout/AlternatingHexagons"/>
    <dgm:cxn modelId="{E96A443C-2E27-46CA-88E1-739C5A2BEFD1}" type="presParOf" srcId="{A60096F1-517F-4DB8-ADEC-09F1D8F6B7CF}" destId="{FA4D73A4-6A03-44B9-AA71-1BEC9A0BC4F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2228D6-14A6-4015-A057-440E59C43A2B}" type="doc">
      <dgm:prSet loTypeId="urn:microsoft.com/office/officeart/2005/8/layout/hierarchy4" loCatId="hierarchy" qsTypeId="urn:microsoft.com/office/officeart/2005/8/quickstyle/simple2" qsCatId="simple" csTypeId="urn:microsoft.com/office/officeart/2005/8/colors/accent2_4" csCatId="accent2" phldr="1"/>
      <dgm:spPr/>
      <dgm:t>
        <a:bodyPr/>
        <a:lstStyle/>
        <a:p>
          <a:endParaRPr lang="it-IT"/>
        </a:p>
      </dgm:t>
    </dgm:pt>
    <dgm:pt modelId="{03B8A4B8-8652-4399-B7DB-83D06AE40545}">
      <dgm:prSet phldrT="[Testo]"/>
      <dgm:spPr/>
      <dgm:t>
        <a:bodyPr/>
        <a:lstStyle/>
        <a:p>
          <a:r>
            <a:rPr lang="it-IT" dirty="0"/>
            <a:t>Collaborazione, sostegno e organizzazione</a:t>
          </a:r>
        </a:p>
      </dgm:t>
    </dgm:pt>
    <dgm:pt modelId="{DFDE69A4-C950-400A-9F5D-CEE243C7CC33}" type="parTrans" cxnId="{B9C8AB3D-B420-4725-9D6C-768C9EB32F45}">
      <dgm:prSet/>
      <dgm:spPr/>
      <dgm:t>
        <a:bodyPr/>
        <a:lstStyle/>
        <a:p>
          <a:endParaRPr lang="it-IT"/>
        </a:p>
      </dgm:t>
    </dgm:pt>
    <dgm:pt modelId="{40C2844B-F36E-4AAB-A94C-96F4AB6ACEF6}" type="sibTrans" cxnId="{B9C8AB3D-B420-4725-9D6C-768C9EB32F45}">
      <dgm:prSet/>
      <dgm:spPr/>
      <dgm:t>
        <a:bodyPr/>
        <a:lstStyle/>
        <a:p>
          <a:endParaRPr lang="it-IT"/>
        </a:p>
      </dgm:t>
    </dgm:pt>
    <dgm:pt modelId="{836B5834-3DD5-4F4A-949B-ECDAD742AD49}">
      <dgm:prSet phldrT="[Testo]" custT="1"/>
      <dgm:spPr/>
      <dgm:t>
        <a:bodyPr/>
        <a:lstStyle/>
        <a:p>
          <a:r>
            <a:rPr lang="it-IT" sz="2400" dirty="0"/>
            <a:t>Rispetto dell’autonomia</a:t>
          </a:r>
        </a:p>
      </dgm:t>
    </dgm:pt>
    <dgm:pt modelId="{EBF88AA0-5012-49D4-9293-0366DDD0CAD3}" type="parTrans" cxnId="{AF5706A7-F75C-41F6-97A0-BD708927F332}">
      <dgm:prSet/>
      <dgm:spPr/>
      <dgm:t>
        <a:bodyPr/>
        <a:lstStyle/>
        <a:p>
          <a:endParaRPr lang="it-IT"/>
        </a:p>
      </dgm:t>
    </dgm:pt>
    <dgm:pt modelId="{EF75C349-4197-4B96-84AB-9EF3551CBC85}" type="sibTrans" cxnId="{AF5706A7-F75C-41F6-97A0-BD708927F332}">
      <dgm:prSet/>
      <dgm:spPr/>
      <dgm:t>
        <a:bodyPr/>
        <a:lstStyle/>
        <a:p>
          <a:endParaRPr lang="it-IT"/>
        </a:p>
      </dgm:t>
    </dgm:pt>
    <dgm:pt modelId="{F08A3C61-0C19-4A24-B8DD-54B23C835629}">
      <dgm:prSet phldrT="[Testo]" custT="1"/>
      <dgm:spPr/>
      <dgm:t>
        <a:bodyPr/>
        <a:lstStyle/>
        <a:p>
          <a:r>
            <a:rPr lang="it-IT" sz="2400" dirty="0"/>
            <a:t>Tutela delle conversazioni</a:t>
          </a:r>
        </a:p>
      </dgm:t>
    </dgm:pt>
    <dgm:pt modelId="{17DEB6FA-F1C7-4CE2-B250-E7A0176D68FB}" type="parTrans" cxnId="{D2117EAF-978C-4EC6-9E0E-CCD03F8B8421}">
      <dgm:prSet/>
      <dgm:spPr/>
      <dgm:t>
        <a:bodyPr/>
        <a:lstStyle/>
        <a:p>
          <a:endParaRPr lang="it-IT"/>
        </a:p>
      </dgm:t>
    </dgm:pt>
    <dgm:pt modelId="{867A9E70-6B66-491F-B921-F4F206AB288E}" type="sibTrans" cxnId="{D2117EAF-978C-4EC6-9E0E-CCD03F8B8421}">
      <dgm:prSet/>
      <dgm:spPr/>
      <dgm:t>
        <a:bodyPr/>
        <a:lstStyle/>
        <a:p>
          <a:endParaRPr lang="it-IT"/>
        </a:p>
      </dgm:t>
    </dgm:pt>
    <dgm:pt modelId="{F2C0B0F1-E1B6-4A31-B381-312603AB8BAC}">
      <dgm:prSet phldrT="[Testo]" custT="1"/>
      <dgm:spPr/>
      <dgm:t>
        <a:bodyPr/>
        <a:lstStyle/>
        <a:p>
          <a:r>
            <a:rPr lang="it-IT" sz="2400" dirty="0"/>
            <a:t>Supervisione didattica</a:t>
          </a:r>
        </a:p>
      </dgm:t>
    </dgm:pt>
    <dgm:pt modelId="{3537A04B-A5F1-4F2D-97C8-30A526DDFEEE}" type="parTrans" cxnId="{BED46296-3B91-47F4-9C99-570D5D6CF1EB}">
      <dgm:prSet/>
      <dgm:spPr/>
      <dgm:t>
        <a:bodyPr/>
        <a:lstStyle/>
        <a:p>
          <a:endParaRPr lang="it-IT"/>
        </a:p>
      </dgm:t>
    </dgm:pt>
    <dgm:pt modelId="{849391E0-277E-4272-A5C4-03294447C21A}" type="sibTrans" cxnId="{BED46296-3B91-47F4-9C99-570D5D6CF1EB}">
      <dgm:prSet/>
      <dgm:spPr/>
      <dgm:t>
        <a:bodyPr/>
        <a:lstStyle/>
        <a:p>
          <a:endParaRPr lang="it-IT"/>
        </a:p>
      </dgm:t>
    </dgm:pt>
    <dgm:pt modelId="{0AD58F59-4BDD-4614-B9C2-E7E3F671AC85}" type="pres">
      <dgm:prSet presAssocID="{A02228D6-14A6-4015-A057-440E59C43A2B}" presName="Name0" presStyleCnt="0">
        <dgm:presLayoutVars>
          <dgm:chPref val="1"/>
          <dgm:dir/>
          <dgm:animOne val="branch"/>
          <dgm:animLvl val="lvl"/>
          <dgm:resizeHandles/>
        </dgm:presLayoutVars>
      </dgm:prSet>
      <dgm:spPr/>
    </dgm:pt>
    <dgm:pt modelId="{D6A6F8D3-EEE0-425F-9A57-2F20E74AFD14}" type="pres">
      <dgm:prSet presAssocID="{03B8A4B8-8652-4399-B7DB-83D06AE40545}" presName="vertOne" presStyleCnt="0"/>
      <dgm:spPr/>
    </dgm:pt>
    <dgm:pt modelId="{70D1792B-4037-422F-B724-99C1B45EA2DB}" type="pres">
      <dgm:prSet presAssocID="{03B8A4B8-8652-4399-B7DB-83D06AE40545}" presName="txOne" presStyleLbl="node0" presStyleIdx="0" presStyleCnt="1">
        <dgm:presLayoutVars>
          <dgm:chPref val="3"/>
        </dgm:presLayoutVars>
      </dgm:prSet>
      <dgm:spPr/>
    </dgm:pt>
    <dgm:pt modelId="{2D340D39-3D23-4770-AC66-78DEB6821C39}" type="pres">
      <dgm:prSet presAssocID="{03B8A4B8-8652-4399-B7DB-83D06AE40545}" presName="parTransOne" presStyleCnt="0"/>
      <dgm:spPr/>
    </dgm:pt>
    <dgm:pt modelId="{3E4A6046-AF8F-42A1-8B4B-A4F344BC062F}" type="pres">
      <dgm:prSet presAssocID="{03B8A4B8-8652-4399-B7DB-83D06AE40545}" presName="horzOne" presStyleCnt="0"/>
      <dgm:spPr/>
    </dgm:pt>
    <dgm:pt modelId="{4F3CC3AD-A262-4CEA-95A2-47729C438206}" type="pres">
      <dgm:prSet presAssocID="{836B5834-3DD5-4F4A-949B-ECDAD742AD49}" presName="vertTwo" presStyleCnt="0"/>
      <dgm:spPr/>
    </dgm:pt>
    <dgm:pt modelId="{711D60AB-80DE-4BA2-96BE-A98B6A75EE5B}" type="pres">
      <dgm:prSet presAssocID="{836B5834-3DD5-4F4A-949B-ECDAD742AD49}" presName="txTwo" presStyleLbl="node2" presStyleIdx="0" presStyleCnt="2">
        <dgm:presLayoutVars>
          <dgm:chPref val="3"/>
        </dgm:presLayoutVars>
      </dgm:prSet>
      <dgm:spPr/>
    </dgm:pt>
    <dgm:pt modelId="{16B20C55-91EE-47F4-8BDF-DDE7E51F3590}" type="pres">
      <dgm:prSet presAssocID="{836B5834-3DD5-4F4A-949B-ECDAD742AD49}" presName="parTransTwo" presStyleCnt="0"/>
      <dgm:spPr/>
    </dgm:pt>
    <dgm:pt modelId="{2DF35592-0A03-4028-A3CD-DC98CDA48FB2}" type="pres">
      <dgm:prSet presAssocID="{836B5834-3DD5-4F4A-949B-ECDAD742AD49}" presName="horzTwo" presStyleCnt="0"/>
      <dgm:spPr/>
    </dgm:pt>
    <dgm:pt modelId="{0F8AAD76-4656-4E18-8305-1C5FD9386D35}" type="pres">
      <dgm:prSet presAssocID="{F08A3C61-0C19-4A24-B8DD-54B23C835629}" presName="vertThree" presStyleCnt="0"/>
      <dgm:spPr/>
    </dgm:pt>
    <dgm:pt modelId="{1B824CCB-C8C2-42EC-8087-66A2BD1A7348}" type="pres">
      <dgm:prSet presAssocID="{F08A3C61-0C19-4A24-B8DD-54B23C835629}" presName="txThree" presStyleLbl="node3" presStyleIdx="0" presStyleCnt="1" custLinFactNeighborX="53106" custLinFactNeighborY="-3355">
        <dgm:presLayoutVars>
          <dgm:chPref val="3"/>
        </dgm:presLayoutVars>
      </dgm:prSet>
      <dgm:spPr/>
    </dgm:pt>
    <dgm:pt modelId="{46B1C46D-38BF-49A2-80F1-F7D2693AF7AA}" type="pres">
      <dgm:prSet presAssocID="{F08A3C61-0C19-4A24-B8DD-54B23C835629}" presName="horzThree" presStyleCnt="0"/>
      <dgm:spPr/>
    </dgm:pt>
    <dgm:pt modelId="{A5E053A6-3972-4B72-9F28-D288A55A2142}" type="pres">
      <dgm:prSet presAssocID="{EF75C349-4197-4B96-84AB-9EF3551CBC85}" presName="sibSpaceTwo" presStyleCnt="0"/>
      <dgm:spPr/>
    </dgm:pt>
    <dgm:pt modelId="{96163ECE-A4D9-49A6-B997-8CE13807C31B}" type="pres">
      <dgm:prSet presAssocID="{F2C0B0F1-E1B6-4A31-B381-312603AB8BAC}" presName="vertTwo" presStyleCnt="0"/>
      <dgm:spPr/>
    </dgm:pt>
    <dgm:pt modelId="{076885C9-9A5B-4465-84BE-25C08A789184}" type="pres">
      <dgm:prSet presAssocID="{F2C0B0F1-E1B6-4A31-B381-312603AB8BAC}" presName="txTwo" presStyleLbl="node2" presStyleIdx="1" presStyleCnt="2">
        <dgm:presLayoutVars>
          <dgm:chPref val="3"/>
        </dgm:presLayoutVars>
      </dgm:prSet>
      <dgm:spPr/>
    </dgm:pt>
    <dgm:pt modelId="{6C36BB5D-1C20-45D9-8D9E-56D15E76EBD1}" type="pres">
      <dgm:prSet presAssocID="{F2C0B0F1-E1B6-4A31-B381-312603AB8BAC}" presName="horzTwo" presStyleCnt="0"/>
      <dgm:spPr/>
    </dgm:pt>
  </dgm:ptLst>
  <dgm:cxnLst>
    <dgm:cxn modelId="{07A83C25-ACA1-4FA3-AB85-AD61F5156F2E}" type="presOf" srcId="{F08A3C61-0C19-4A24-B8DD-54B23C835629}" destId="{1B824CCB-C8C2-42EC-8087-66A2BD1A7348}" srcOrd="0" destOrd="0" presId="urn:microsoft.com/office/officeart/2005/8/layout/hierarchy4"/>
    <dgm:cxn modelId="{B9C8AB3D-B420-4725-9D6C-768C9EB32F45}" srcId="{A02228D6-14A6-4015-A057-440E59C43A2B}" destId="{03B8A4B8-8652-4399-B7DB-83D06AE40545}" srcOrd="0" destOrd="0" parTransId="{DFDE69A4-C950-400A-9F5D-CEE243C7CC33}" sibTransId="{40C2844B-F36E-4AAB-A94C-96F4AB6ACEF6}"/>
    <dgm:cxn modelId="{BED46296-3B91-47F4-9C99-570D5D6CF1EB}" srcId="{03B8A4B8-8652-4399-B7DB-83D06AE40545}" destId="{F2C0B0F1-E1B6-4A31-B381-312603AB8BAC}" srcOrd="1" destOrd="0" parTransId="{3537A04B-A5F1-4F2D-97C8-30A526DDFEEE}" sibTransId="{849391E0-277E-4272-A5C4-03294447C21A}"/>
    <dgm:cxn modelId="{AF5706A7-F75C-41F6-97A0-BD708927F332}" srcId="{03B8A4B8-8652-4399-B7DB-83D06AE40545}" destId="{836B5834-3DD5-4F4A-949B-ECDAD742AD49}" srcOrd="0" destOrd="0" parTransId="{EBF88AA0-5012-49D4-9293-0366DDD0CAD3}" sibTransId="{EF75C349-4197-4B96-84AB-9EF3551CBC85}"/>
    <dgm:cxn modelId="{D2117EAF-978C-4EC6-9E0E-CCD03F8B8421}" srcId="{836B5834-3DD5-4F4A-949B-ECDAD742AD49}" destId="{F08A3C61-0C19-4A24-B8DD-54B23C835629}" srcOrd="0" destOrd="0" parTransId="{17DEB6FA-F1C7-4CE2-B250-E7A0176D68FB}" sibTransId="{867A9E70-6B66-491F-B921-F4F206AB288E}"/>
    <dgm:cxn modelId="{DAA60DC0-43E2-4340-818F-EA5C6F04954D}" type="presOf" srcId="{A02228D6-14A6-4015-A057-440E59C43A2B}" destId="{0AD58F59-4BDD-4614-B9C2-E7E3F671AC85}" srcOrd="0" destOrd="0" presId="urn:microsoft.com/office/officeart/2005/8/layout/hierarchy4"/>
    <dgm:cxn modelId="{4B60BDD8-B9B6-403E-BB39-E9060AA3CEB7}" type="presOf" srcId="{836B5834-3DD5-4F4A-949B-ECDAD742AD49}" destId="{711D60AB-80DE-4BA2-96BE-A98B6A75EE5B}" srcOrd="0" destOrd="0" presId="urn:microsoft.com/office/officeart/2005/8/layout/hierarchy4"/>
    <dgm:cxn modelId="{8A4B49EB-9859-457D-B046-B25C84A449C2}" type="presOf" srcId="{03B8A4B8-8652-4399-B7DB-83D06AE40545}" destId="{70D1792B-4037-422F-B724-99C1B45EA2DB}" srcOrd="0" destOrd="0" presId="urn:microsoft.com/office/officeart/2005/8/layout/hierarchy4"/>
    <dgm:cxn modelId="{4F6AEAF1-6F9B-4A97-8476-C7329ED8D15A}" type="presOf" srcId="{F2C0B0F1-E1B6-4A31-B381-312603AB8BAC}" destId="{076885C9-9A5B-4465-84BE-25C08A789184}" srcOrd="0" destOrd="0" presId="urn:microsoft.com/office/officeart/2005/8/layout/hierarchy4"/>
    <dgm:cxn modelId="{2310C322-0002-4B03-81F5-1EC4DD9BEB74}" type="presParOf" srcId="{0AD58F59-4BDD-4614-B9C2-E7E3F671AC85}" destId="{D6A6F8D3-EEE0-425F-9A57-2F20E74AFD14}" srcOrd="0" destOrd="0" presId="urn:microsoft.com/office/officeart/2005/8/layout/hierarchy4"/>
    <dgm:cxn modelId="{5D60C5AD-D08F-488B-9E76-8075C2E6145B}" type="presParOf" srcId="{D6A6F8D3-EEE0-425F-9A57-2F20E74AFD14}" destId="{70D1792B-4037-422F-B724-99C1B45EA2DB}" srcOrd="0" destOrd="0" presId="urn:microsoft.com/office/officeart/2005/8/layout/hierarchy4"/>
    <dgm:cxn modelId="{243C768D-46AE-41AD-9A8B-199EE953C409}" type="presParOf" srcId="{D6A6F8D3-EEE0-425F-9A57-2F20E74AFD14}" destId="{2D340D39-3D23-4770-AC66-78DEB6821C39}" srcOrd="1" destOrd="0" presId="urn:microsoft.com/office/officeart/2005/8/layout/hierarchy4"/>
    <dgm:cxn modelId="{8EB35B56-41FE-4784-A596-61DC2FFBDE60}" type="presParOf" srcId="{D6A6F8D3-EEE0-425F-9A57-2F20E74AFD14}" destId="{3E4A6046-AF8F-42A1-8B4B-A4F344BC062F}" srcOrd="2" destOrd="0" presId="urn:microsoft.com/office/officeart/2005/8/layout/hierarchy4"/>
    <dgm:cxn modelId="{05C47A09-CFC3-4A8D-990D-BCF58A3A7336}" type="presParOf" srcId="{3E4A6046-AF8F-42A1-8B4B-A4F344BC062F}" destId="{4F3CC3AD-A262-4CEA-95A2-47729C438206}" srcOrd="0" destOrd="0" presId="urn:microsoft.com/office/officeart/2005/8/layout/hierarchy4"/>
    <dgm:cxn modelId="{C1412B58-2053-450E-8A14-04749BF23B3C}" type="presParOf" srcId="{4F3CC3AD-A262-4CEA-95A2-47729C438206}" destId="{711D60AB-80DE-4BA2-96BE-A98B6A75EE5B}" srcOrd="0" destOrd="0" presId="urn:microsoft.com/office/officeart/2005/8/layout/hierarchy4"/>
    <dgm:cxn modelId="{FCECEA38-EE10-46CB-BC19-65DD974761CF}" type="presParOf" srcId="{4F3CC3AD-A262-4CEA-95A2-47729C438206}" destId="{16B20C55-91EE-47F4-8BDF-DDE7E51F3590}" srcOrd="1" destOrd="0" presId="urn:microsoft.com/office/officeart/2005/8/layout/hierarchy4"/>
    <dgm:cxn modelId="{31084DF0-3044-4006-A405-FDC4114E62D1}" type="presParOf" srcId="{4F3CC3AD-A262-4CEA-95A2-47729C438206}" destId="{2DF35592-0A03-4028-A3CD-DC98CDA48FB2}" srcOrd="2" destOrd="0" presId="urn:microsoft.com/office/officeart/2005/8/layout/hierarchy4"/>
    <dgm:cxn modelId="{00DC1158-44EA-4D96-9A14-F71CDF5011A0}" type="presParOf" srcId="{2DF35592-0A03-4028-A3CD-DC98CDA48FB2}" destId="{0F8AAD76-4656-4E18-8305-1C5FD9386D35}" srcOrd="0" destOrd="0" presId="urn:microsoft.com/office/officeart/2005/8/layout/hierarchy4"/>
    <dgm:cxn modelId="{04A59FB5-871F-44E8-937D-5E29D8396C07}" type="presParOf" srcId="{0F8AAD76-4656-4E18-8305-1C5FD9386D35}" destId="{1B824CCB-C8C2-42EC-8087-66A2BD1A7348}" srcOrd="0" destOrd="0" presId="urn:microsoft.com/office/officeart/2005/8/layout/hierarchy4"/>
    <dgm:cxn modelId="{EE956BBD-432C-4546-91A1-A3789D303327}" type="presParOf" srcId="{0F8AAD76-4656-4E18-8305-1C5FD9386D35}" destId="{46B1C46D-38BF-49A2-80F1-F7D2693AF7AA}" srcOrd="1" destOrd="0" presId="urn:microsoft.com/office/officeart/2005/8/layout/hierarchy4"/>
    <dgm:cxn modelId="{B93243C1-F4AB-48AD-98F2-A600E148881D}" type="presParOf" srcId="{3E4A6046-AF8F-42A1-8B4B-A4F344BC062F}" destId="{A5E053A6-3972-4B72-9F28-D288A55A2142}" srcOrd="1" destOrd="0" presId="urn:microsoft.com/office/officeart/2005/8/layout/hierarchy4"/>
    <dgm:cxn modelId="{D235C966-CF15-4061-9BFB-56CEAB85A68A}" type="presParOf" srcId="{3E4A6046-AF8F-42A1-8B4B-A4F344BC062F}" destId="{96163ECE-A4D9-49A6-B997-8CE13807C31B}" srcOrd="2" destOrd="0" presId="urn:microsoft.com/office/officeart/2005/8/layout/hierarchy4"/>
    <dgm:cxn modelId="{ADBBC469-A804-43DC-98E7-0E6DC0428113}" type="presParOf" srcId="{96163ECE-A4D9-49A6-B997-8CE13807C31B}" destId="{076885C9-9A5B-4465-84BE-25C08A789184}" srcOrd="0" destOrd="0" presId="urn:microsoft.com/office/officeart/2005/8/layout/hierarchy4"/>
    <dgm:cxn modelId="{11677F00-6363-42E4-B387-CF4F227C4D1D}" type="presParOf" srcId="{96163ECE-A4D9-49A6-B997-8CE13807C31B}" destId="{6C36BB5D-1C20-45D9-8D9E-56D15E76EBD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8AB2AD-BAF6-4373-98AC-79C7C929BE47}"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it-IT"/>
        </a:p>
      </dgm:t>
    </dgm:pt>
    <dgm:pt modelId="{5601935E-ECAA-400D-A0B1-D7E5D6C7520B}">
      <dgm:prSet phldrT="[Testo]" custT="1"/>
      <dgm:spPr/>
      <dgm:t>
        <a:bodyPr/>
        <a:lstStyle/>
        <a:p>
          <a:r>
            <a:rPr lang="it-IT" sz="1300" b="0" dirty="0"/>
            <a:t>L’Assistente Sociale </a:t>
          </a:r>
        </a:p>
        <a:p>
          <a:r>
            <a:rPr lang="it-IT" sz="1300" b="0" dirty="0"/>
            <a:t>= </a:t>
          </a:r>
        </a:p>
        <a:p>
          <a:r>
            <a:rPr lang="it-IT" sz="1300" b="0" dirty="0"/>
            <a:t>facilitatore di </a:t>
          </a:r>
          <a:r>
            <a:rPr lang="it-IT" sz="1300" b="1" i="1" dirty="0"/>
            <a:t>processi</a:t>
          </a:r>
        </a:p>
      </dgm:t>
    </dgm:pt>
    <dgm:pt modelId="{66F0E21D-57E9-4E72-BB17-58A9AE44EF55}" type="parTrans" cxnId="{50AB2661-8CC8-47BD-84F5-7CDC274A8355}">
      <dgm:prSet/>
      <dgm:spPr/>
      <dgm:t>
        <a:bodyPr/>
        <a:lstStyle/>
        <a:p>
          <a:endParaRPr lang="it-IT"/>
        </a:p>
      </dgm:t>
    </dgm:pt>
    <dgm:pt modelId="{72D10CF6-79F8-440A-8C30-19EFA054F4AC}" type="sibTrans" cxnId="{50AB2661-8CC8-47BD-84F5-7CDC274A8355}">
      <dgm:prSet/>
      <dgm:spPr/>
      <dgm:t>
        <a:bodyPr/>
        <a:lstStyle/>
        <a:p>
          <a:endParaRPr lang="it-IT"/>
        </a:p>
      </dgm:t>
    </dgm:pt>
    <dgm:pt modelId="{2114B76B-BD10-46D8-8C97-FA1DE46FB16D}">
      <dgm:prSet phldrT="[Testo]" custT="1"/>
      <dgm:spPr/>
      <dgm:t>
        <a:bodyPr/>
        <a:lstStyle/>
        <a:p>
          <a:pPr marL="0" lvl="0" algn="l"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Governance</a:t>
          </a:r>
        </a:p>
      </dgm:t>
    </dgm:pt>
    <dgm:pt modelId="{770CAD12-299E-4C5D-8D5F-B3105CAF9733}" type="parTrans" cxnId="{882B2FC9-9700-4674-A6E0-B4D9DBA41A02}">
      <dgm:prSet/>
      <dgm:spPr/>
      <dgm:t>
        <a:bodyPr/>
        <a:lstStyle/>
        <a:p>
          <a:endParaRPr lang="it-IT"/>
        </a:p>
      </dgm:t>
    </dgm:pt>
    <dgm:pt modelId="{B606D3B1-3300-4708-AB36-2E9EE4485C45}" type="sibTrans" cxnId="{882B2FC9-9700-4674-A6E0-B4D9DBA41A02}">
      <dgm:prSet/>
      <dgm:spPr/>
      <dgm:t>
        <a:bodyPr/>
        <a:lstStyle/>
        <a:p>
          <a:endParaRPr lang="it-IT"/>
        </a:p>
      </dgm:t>
    </dgm:pt>
    <dgm:pt modelId="{5E26230F-335F-4FB3-B180-4DEEE2174E40}">
      <dgm:prSet phldrT="[Testo]" custT="1"/>
      <dgm:spPr/>
      <dgm:t>
        <a:bodyPr/>
        <a:lstStyle/>
        <a:p>
          <a:r>
            <a:rPr lang="it-IT" sz="1050" b="0" dirty="0"/>
            <a:t>Attenzione al </a:t>
          </a:r>
          <a:r>
            <a:rPr lang="it-IT" sz="1050" b="1" dirty="0"/>
            <a:t>buon funzionamento</a:t>
          </a:r>
        </a:p>
      </dgm:t>
    </dgm:pt>
    <dgm:pt modelId="{80E5704B-66A8-4DC4-84F1-72B444A7B5AA}" type="parTrans" cxnId="{5324A671-7AA5-478B-AC46-76CB43F3E0B7}">
      <dgm:prSet/>
      <dgm:spPr/>
      <dgm:t>
        <a:bodyPr/>
        <a:lstStyle/>
        <a:p>
          <a:endParaRPr lang="it-IT"/>
        </a:p>
      </dgm:t>
    </dgm:pt>
    <dgm:pt modelId="{61E60A96-F197-421C-8DF3-059577ED62CD}" type="sibTrans" cxnId="{5324A671-7AA5-478B-AC46-76CB43F3E0B7}">
      <dgm:prSet/>
      <dgm:spPr/>
      <dgm:t>
        <a:bodyPr/>
        <a:lstStyle/>
        <a:p>
          <a:endParaRPr lang="it-IT"/>
        </a:p>
      </dgm:t>
    </dgm:pt>
    <dgm:pt modelId="{63D1B991-251B-48A5-A356-E644D9DBAF85}">
      <dgm:prSet phldrT="[Testo]" custT="1"/>
      <dgm:spPr/>
      <dgm:t>
        <a:bodyPr/>
        <a:lstStyle/>
        <a:p>
          <a:pPr marL="0" lvl="0" indent="0" algn="r"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Co</a:t>
          </a:r>
        </a:p>
        <a:p>
          <a:pPr marL="0" lvl="0" indent="0" algn="r"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responsabilità</a:t>
          </a:r>
        </a:p>
        <a:p>
          <a:pPr marL="0" lvl="0" indent="0" algn="r"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generale</a:t>
          </a:r>
        </a:p>
      </dgm:t>
    </dgm:pt>
    <dgm:pt modelId="{D77B90C9-FCDC-4C0E-9313-C429EA0C88E7}" type="parTrans" cxnId="{1ABF7B96-515D-413D-B14C-0CB8ACBE7A0F}">
      <dgm:prSet/>
      <dgm:spPr/>
      <dgm:t>
        <a:bodyPr/>
        <a:lstStyle/>
        <a:p>
          <a:endParaRPr lang="it-IT"/>
        </a:p>
      </dgm:t>
    </dgm:pt>
    <dgm:pt modelId="{5B9DE4AA-5503-4DDD-8DCA-9CBAD310A355}" type="sibTrans" cxnId="{1ABF7B96-515D-413D-B14C-0CB8ACBE7A0F}">
      <dgm:prSet/>
      <dgm:spPr/>
      <dgm:t>
        <a:bodyPr/>
        <a:lstStyle/>
        <a:p>
          <a:endParaRPr lang="it-IT"/>
        </a:p>
      </dgm:t>
    </dgm:pt>
    <dgm:pt modelId="{9956C79C-4760-4C45-9B76-59978E008607}">
      <dgm:prSet phldrT="[Testo]" custT="1"/>
      <dgm:spPr/>
      <dgm:t>
        <a:bodyPr/>
        <a:lstStyle/>
        <a:p>
          <a:r>
            <a:rPr lang="it-IT" sz="1400" b="0" dirty="0"/>
            <a:t>Promozione attiva della </a:t>
          </a:r>
          <a:r>
            <a:rPr lang="it-IT" sz="1400" b="1" dirty="0"/>
            <a:t>qualità tecnica</a:t>
          </a:r>
        </a:p>
      </dgm:t>
    </dgm:pt>
    <dgm:pt modelId="{562961DE-491B-420B-9EA9-A739163E973E}" type="parTrans" cxnId="{229E1CDA-4CCB-46D1-B096-C6F079796E5D}">
      <dgm:prSet/>
      <dgm:spPr/>
      <dgm:t>
        <a:bodyPr/>
        <a:lstStyle/>
        <a:p>
          <a:endParaRPr lang="it-IT"/>
        </a:p>
      </dgm:t>
    </dgm:pt>
    <dgm:pt modelId="{7428C2C7-A5CF-4D37-962B-A5DB157A2FF3}" type="sibTrans" cxnId="{229E1CDA-4CCB-46D1-B096-C6F079796E5D}">
      <dgm:prSet/>
      <dgm:spPr/>
      <dgm:t>
        <a:bodyPr/>
        <a:lstStyle/>
        <a:p>
          <a:endParaRPr lang="it-IT"/>
        </a:p>
      </dgm:t>
    </dgm:pt>
    <dgm:pt modelId="{08DFC73A-8BD1-4635-B717-A69AFEFB12A9}">
      <dgm:prSet phldrT="[Testo]" custT="1"/>
      <dgm:spPr/>
      <dgm:t>
        <a:bodyPr/>
        <a:lstStyle/>
        <a:p>
          <a:pPr marL="0" lvl="0" indent="0" algn="l"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La segnalazione</a:t>
          </a:r>
        </a:p>
        <a:p>
          <a:pPr marL="0" lvl="0" algn="l" defTabSz="622300">
            <a:lnSpc>
              <a:spcPct val="90000"/>
            </a:lnSpc>
            <a:spcBef>
              <a:spcPct val="0"/>
            </a:spcBef>
            <a:spcAft>
              <a:spcPct val="35000"/>
            </a:spcAft>
            <a:buNone/>
          </a:pPr>
          <a:endParaRPr lang="it-IT" sz="1400" kern="1200" dirty="0"/>
        </a:p>
      </dgm:t>
    </dgm:pt>
    <dgm:pt modelId="{922FFB9D-0B59-455D-B877-B216CB0B741C}" type="parTrans" cxnId="{08B7DCD2-A606-4F50-AB97-5375969A315A}">
      <dgm:prSet/>
      <dgm:spPr/>
      <dgm:t>
        <a:bodyPr/>
        <a:lstStyle/>
        <a:p>
          <a:endParaRPr lang="it-IT"/>
        </a:p>
      </dgm:t>
    </dgm:pt>
    <dgm:pt modelId="{C816C544-76CA-47F0-A70D-2DBABB1AC454}" type="sibTrans" cxnId="{08B7DCD2-A606-4F50-AB97-5375969A315A}">
      <dgm:prSet/>
      <dgm:spPr/>
      <dgm:t>
        <a:bodyPr/>
        <a:lstStyle/>
        <a:p>
          <a:endParaRPr lang="it-IT"/>
        </a:p>
      </dgm:t>
    </dgm:pt>
    <dgm:pt modelId="{A44E9B14-AA3B-4DA4-A227-8D11811BC592}" type="pres">
      <dgm:prSet presAssocID="{C38AB2AD-BAF6-4373-98AC-79C7C929BE47}" presName="Name0" presStyleCnt="0">
        <dgm:presLayoutVars>
          <dgm:chMax/>
          <dgm:chPref/>
          <dgm:dir/>
          <dgm:animLvl val="lvl"/>
        </dgm:presLayoutVars>
      </dgm:prSet>
      <dgm:spPr/>
    </dgm:pt>
    <dgm:pt modelId="{AD8253EF-33EC-4678-B78D-E0C6D2711A56}" type="pres">
      <dgm:prSet presAssocID="{5601935E-ECAA-400D-A0B1-D7E5D6C7520B}" presName="composite" presStyleCnt="0"/>
      <dgm:spPr/>
    </dgm:pt>
    <dgm:pt modelId="{B205352E-84D3-46B8-866B-0D2208FE35C8}" type="pres">
      <dgm:prSet presAssocID="{5601935E-ECAA-400D-A0B1-D7E5D6C7520B}" presName="Parent1" presStyleLbl="node1" presStyleIdx="0" presStyleCnt="6" custScaleX="102151" custLinFactNeighborY="-1943">
        <dgm:presLayoutVars>
          <dgm:chMax val="1"/>
          <dgm:chPref val="1"/>
          <dgm:bulletEnabled val="1"/>
        </dgm:presLayoutVars>
      </dgm:prSet>
      <dgm:spPr/>
    </dgm:pt>
    <dgm:pt modelId="{A47E4CA3-1627-46E2-B0A6-BC43EEF18A1C}" type="pres">
      <dgm:prSet presAssocID="{5601935E-ECAA-400D-A0B1-D7E5D6C7520B}" presName="Childtext1" presStyleLbl="revTx" presStyleIdx="0" presStyleCnt="3">
        <dgm:presLayoutVars>
          <dgm:chMax val="0"/>
          <dgm:chPref val="0"/>
          <dgm:bulletEnabled val="1"/>
        </dgm:presLayoutVars>
      </dgm:prSet>
      <dgm:spPr/>
    </dgm:pt>
    <dgm:pt modelId="{D01F1F9A-856E-4BCB-9D9F-55D09842A13F}" type="pres">
      <dgm:prSet presAssocID="{5601935E-ECAA-400D-A0B1-D7E5D6C7520B}" presName="BalanceSpacing" presStyleCnt="0"/>
      <dgm:spPr/>
    </dgm:pt>
    <dgm:pt modelId="{97EC497A-4B4B-43F5-BEB2-5FCF86075580}" type="pres">
      <dgm:prSet presAssocID="{5601935E-ECAA-400D-A0B1-D7E5D6C7520B}" presName="BalanceSpacing1" presStyleCnt="0"/>
      <dgm:spPr/>
    </dgm:pt>
    <dgm:pt modelId="{CC907878-E706-4C2D-9F78-A96258A28F93}" type="pres">
      <dgm:prSet presAssocID="{72D10CF6-79F8-440A-8C30-19EFA054F4AC}" presName="Accent1Text" presStyleLbl="node1" presStyleIdx="1" presStyleCnt="6"/>
      <dgm:spPr/>
    </dgm:pt>
    <dgm:pt modelId="{730F68B9-5E07-4FE7-9208-1BE0E7EE6250}" type="pres">
      <dgm:prSet presAssocID="{72D10CF6-79F8-440A-8C30-19EFA054F4AC}" presName="spaceBetweenRectangles" presStyleCnt="0"/>
      <dgm:spPr/>
    </dgm:pt>
    <dgm:pt modelId="{574708E2-298F-43AD-9B9D-72F7F35F340B}" type="pres">
      <dgm:prSet presAssocID="{5E26230F-335F-4FB3-B180-4DEEE2174E40}" presName="composite" presStyleCnt="0"/>
      <dgm:spPr/>
    </dgm:pt>
    <dgm:pt modelId="{E7CA7CE4-4822-490E-86ED-1FC1A22E6134}" type="pres">
      <dgm:prSet presAssocID="{5E26230F-335F-4FB3-B180-4DEEE2174E40}" presName="Parent1" presStyleLbl="node1" presStyleIdx="2" presStyleCnt="6">
        <dgm:presLayoutVars>
          <dgm:chMax val="1"/>
          <dgm:chPref val="1"/>
          <dgm:bulletEnabled val="1"/>
        </dgm:presLayoutVars>
      </dgm:prSet>
      <dgm:spPr/>
    </dgm:pt>
    <dgm:pt modelId="{75FA4B0A-CA28-450F-8B6C-DE9D701449C2}" type="pres">
      <dgm:prSet presAssocID="{5E26230F-335F-4FB3-B180-4DEEE2174E40}" presName="Childtext1" presStyleLbl="revTx" presStyleIdx="1" presStyleCnt="3">
        <dgm:presLayoutVars>
          <dgm:chMax val="0"/>
          <dgm:chPref val="0"/>
          <dgm:bulletEnabled val="1"/>
        </dgm:presLayoutVars>
      </dgm:prSet>
      <dgm:spPr/>
    </dgm:pt>
    <dgm:pt modelId="{1FA62A4E-CA43-4BBB-A9D1-5AC57BF52E97}" type="pres">
      <dgm:prSet presAssocID="{5E26230F-335F-4FB3-B180-4DEEE2174E40}" presName="BalanceSpacing" presStyleCnt="0"/>
      <dgm:spPr/>
    </dgm:pt>
    <dgm:pt modelId="{2281EBA7-9CD4-42E3-88BB-657F6F594F47}" type="pres">
      <dgm:prSet presAssocID="{5E26230F-335F-4FB3-B180-4DEEE2174E40}" presName="BalanceSpacing1" presStyleCnt="0"/>
      <dgm:spPr/>
    </dgm:pt>
    <dgm:pt modelId="{A117E37B-11CA-4753-AF6B-B632571E4DE2}" type="pres">
      <dgm:prSet presAssocID="{61E60A96-F197-421C-8DF3-059577ED62CD}" presName="Accent1Text" presStyleLbl="node1" presStyleIdx="3" presStyleCnt="6"/>
      <dgm:spPr/>
    </dgm:pt>
    <dgm:pt modelId="{84221812-DE43-4BBF-AD3B-00D2B3AC002D}" type="pres">
      <dgm:prSet presAssocID="{61E60A96-F197-421C-8DF3-059577ED62CD}" presName="spaceBetweenRectangles" presStyleCnt="0"/>
      <dgm:spPr/>
    </dgm:pt>
    <dgm:pt modelId="{A60096F1-517F-4DB8-ADEC-09F1D8F6B7CF}" type="pres">
      <dgm:prSet presAssocID="{9956C79C-4760-4C45-9B76-59978E008607}" presName="composite" presStyleCnt="0"/>
      <dgm:spPr/>
    </dgm:pt>
    <dgm:pt modelId="{6B2EE011-65EB-4045-9F18-056D5108A7E3}" type="pres">
      <dgm:prSet presAssocID="{9956C79C-4760-4C45-9B76-59978E008607}" presName="Parent1" presStyleLbl="node1" presStyleIdx="4" presStyleCnt="6" custLinFactNeighborY="0">
        <dgm:presLayoutVars>
          <dgm:chMax val="1"/>
          <dgm:chPref val="1"/>
          <dgm:bulletEnabled val="1"/>
        </dgm:presLayoutVars>
      </dgm:prSet>
      <dgm:spPr/>
    </dgm:pt>
    <dgm:pt modelId="{55E2750A-4421-4F4E-8890-A35D09122333}" type="pres">
      <dgm:prSet presAssocID="{9956C79C-4760-4C45-9B76-59978E008607}" presName="Childtext1" presStyleLbl="revTx" presStyleIdx="2" presStyleCnt="3">
        <dgm:presLayoutVars>
          <dgm:chMax val="0"/>
          <dgm:chPref val="0"/>
          <dgm:bulletEnabled val="1"/>
        </dgm:presLayoutVars>
      </dgm:prSet>
      <dgm:spPr/>
    </dgm:pt>
    <dgm:pt modelId="{6FF76B80-AA61-45CC-B595-2E4FE8B19371}" type="pres">
      <dgm:prSet presAssocID="{9956C79C-4760-4C45-9B76-59978E008607}" presName="BalanceSpacing" presStyleCnt="0"/>
      <dgm:spPr/>
    </dgm:pt>
    <dgm:pt modelId="{ED1129C2-C066-44C7-AB80-61B56C8D8BF3}" type="pres">
      <dgm:prSet presAssocID="{9956C79C-4760-4C45-9B76-59978E008607}" presName="BalanceSpacing1" presStyleCnt="0"/>
      <dgm:spPr/>
    </dgm:pt>
    <dgm:pt modelId="{FA4D73A4-6A03-44B9-AA71-1BEC9A0BC4F4}" type="pres">
      <dgm:prSet presAssocID="{7428C2C7-A5CF-4D37-962B-A5DB157A2FF3}" presName="Accent1Text" presStyleLbl="node1" presStyleIdx="5" presStyleCnt="6"/>
      <dgm:spPr/>
    </dgm:pt>
  </dgm:ptLst>
  <dgm:cxnLst>
    <dgm:cxn modelId="{DFFAD502-CF35-4E36-AF1A-DC3E0E030A32}" type="presOf" srcId="{63D1B991-251B-48A5-A356-E644D9DBAF85}" destId="{75FA4B0A-CA28-450F-8B6C-DE9D701449C2}" srcOrd="0" destOrd="0" presId="urn:microsoft.com/office/officeart/2008/layout/AlternatingHexagons"/>
    <dgm:cxn modelId="{5578DE15-9EB4-41D2-83D1-9E2185E73A87}" type="presOf" srcId="{08DFC73A-8BD1-4635-B717-A69AFEFB12A9}" destId="{55E2750A-4421-4F4E-8890-A35D09122333}" srcOrd="0" destOrd="0" presId="urn:microsoft.com/office/officeart/2008/layout/AlternatingHexagons"/>
    <dgm:cxn modelId="{50AB2661-8CC8-47BD-84F5-7CDC274A8355}" srcId="{C38AB2AD-BAF6-4373-98AC-79C7C929BE47}" destId="{5601935E-ECAA-400D-A0B1-D7E5D6C7520B}" srcOrd="0" destOrd="0" parTransId="{66F0E21D-57E9-4E72-BB17-58A9AE44EF55}" sibTransId="{72D10CF6-79F8-440A-8C30-19EFA054F4AC}"/>
    <dgm:cxn modelId="{5324A671-7AA5-478B-AC46-76CB43F3E0B7}" srcId="{C38AB2AD-BAF6-4373-98AC-79C7C929BE47}" destId="{5E26230F-335F-4FB3-B180-4DEEE2174E40}" srcOrd="1" destOrd="0" parTransId="{80E5704B-66A8-4DC4-84F1-72B444A7B5AA}" sibTransId="{61E60A96-F197-421C-8DF3-059577ED62CD}"/>
    <dgm:cxn modelId="{ECB03452-4327-4EA0-99BD-2924DB683C64}" type="presOf" srcId="{72D10CF6-79F8-440A-8C30-19EFA054F4AC}" destId="{CC907878-E706-4C2D-9F78-A96258A28F93}" srcOrd="0" destOrd="0" presId="urn:microsoft.com/office/officeart/2008/layout/AlternatingHexagons"/>
    <dgm:cxn modelId="{7E4A9C7E-935D-4E71-B72C-BBF0677A0AE3}" type="presOf" srcId="{2114B76B-BD10-46D8-8C97-FA1DE46FB16D}" destId="{A47E4CA3-1627-46E2-B0A6-BC43EEF18A1C}" srcOrd="0" destOrd="0" presId="urn:microsoft.com/office/officeart/2008/layout/AlternatingHexagons"/>
    <dgm:cxn modelId="{D4C89E8E-F536-4A80-BD10-E81DC94477A0}" type="presOf" srcId="{C38AB2AD-BAF6-4373-98AC-79C7C929BE47}" destId="{A44E9B14-AA3B-4DA4-A227-8D11811BC592}" srcOrd="0" destOrd="0" presId="urn:microsoft.com/office/officeart/2008/layout/AlternatingHexagons"/>
    <dgm:cxn modelId="{1ABF7B96-515D-413D-B14C-0CB8ACBE7A0F}" srcId="{5E26230F-335F-4FB3-B180-4DEEE2174E40}" destId="{63D1B991-251B-48A5-A356-E644D9DBAF85}" srcOrd="0" destOrd="0" parTransId="{D77B90C9-FCDC-4C0E-9313-C429EA0C88E7}" sibTransId="{5B9DE4AA-5503-4DDD-8DCA-9CBAD310A355}"/>
    <dgm:cxn modelId="{6F3A8C9F-AF64-4BA6-A3DB-B1F474FEA207}" type="presOf" srcId="{61E60A96-F197-421C-8DF3-059577ED62CD}" destId="{A117E37B-11CA-4753-AF6B-B632571E4DE2}" srcOrd="0" destOrd="0" presId="urn:microsoft.com/office/officeart/2008/layout/AlternatingHexagons"/>
    <dgm:cxn modelId="{CEE642B6-ACA8-4CB3-86CF-BCC222A1F25D}" type="presOf" srcId="{9956C79C-4760-4C45-9B76-59978E008607}" destId="{6B2EE011-65EB-4045-9F18-056D5108A7E3}" srcOrd="0" destOrd="0" presId="urn:microsoft.com/office/officeart/2008/layout/AlternatingHexagons"/>
    <dgm:cxn modelId="{84AAC5C4-8168-4C64-8C1F-2FC6FCE3C0B8}" type="presOf" srcId="{5E26230F-335F-4FB3-B180-4DEEE2174E40}" destId="{E7CA7CE4-4822-490E-86ED-1FC1A22E6134}" srcOrd="0" destOrd="0" presId="urn:microsoft.com/office/officeart/2008/layout/AlternatingHexagons"/>
    <dgm:cxn modelId="{882B2FC9-9700-4674-A6E0-B4D9DBA41A02}" srcId="{5601935E-ECAA-400D-A0B1-D7E5D6C7520B}" destId="{2114B76B-BD10-46D8-8C97-FA1DE46FB16D}" srcOrd="0" destOrd="0" parTransId="{770CAD12-299E-4C5D-8D5F-B3105CAF9733}" sibTransId="{B606D3B1-3300-4708-AB36-2E9EE4485C45}"/>
    <dgm:cxn modelId="{91F731D0-6BBC-4891-B425-DD6D3713227B}" type="presOf" srcId="{7428C2C7-A5CF-4D37-962B-A5DB157A2FF3}" destId="{FA4D73A4-6A03-44B9-AA71-1BEC9A0BC4F4}" srcOrd="0" destOrd="0" presId="urn:microsoft.com/office/officeart/2008/layout/AlternatingHexagons"/>
    <dgm:cxn modelId="{08B7DCD2-A606-4F50-AB97-5375969A315A}" srcId="{9956C79C-4760-4C45-9B76-59978E008607}" destId="{08DFC73A-8BD1-4635-B717-A69AFEFB12A9}" srcOrd="0" destOrd="0" parTransId="{922FFB9D-0B59-455D-B877-B216CB0B741C}" sibTransId="{C816C544-76CA-47F0-A70D-2DBABB1AC454}"/>
    <dgm:cxn modelId="{229E1CDA-4CCB-46D1-B096-C6F079796E5D}" srcId="{C38AB2AD-BAF6-4373-98AC-79C7C929BE47}" destId="{9956C79C-4760-4C45-9B76-59978E008607}" srcOrd="2" destOrd="0" parTransId="{562961DE-491B-420B-9EA9-A739163E973E}" sibTransId="{7428C2C7-A5CF-4D37-962B-A5DB157A2FF3}"/>
    <dgm:cxn modelId="{871038F5-9B9D-4338-A4E3-C0C2F29DC998}" type="presOf" srcId="{5601935E-ECAA-400D-A0B1-D7E5D6C7520B}" destId="{B205352E-84D3-46B8-866B-0D2208FE35C8}" srcOrd="0" destOrd="0" presId="urn:microsoft.com/office/officeart/2008/layout/AlternatingHexagons"/>
    <dgm:cxn modelId="{16BAC1A0-2557-42A4-B35E-556C399BD9A4}" type="presParOf" srcId="{A44E9B14-AA3B-4DA4-A227-8D11811BC592}" destId="{AD8253EF-33EC-4678-B78D-E0C6D2711A56}" srcOrd="0" destOrd="0" presId="urn:microsoft.com/office/officeart/2008/layout/AlternatingHexagons"/>
    <dgm:cxn modelId="{6BA512AE-CC26-418C-AF7F-B07D8126CAF1}" type="presParOf" srcId="{AD8253EF-33EC-4678-B78D-E0C6D2711A56}" destId="{B205352E-84D3-46B8-866B-0D2208FE35C8}" srcOrd="0" destOrd="0" presId="urn:microsoft.com/office/officeart/2008/layout/AlternatingHexagons"/>
    <dgm:cxn modelId="{AB12AE8B-1353-4045-8A61-859F8FD53C20}" type="presParOf" srcId="{AD8253EF-33EC-4678-B78D-E0C6D2711A56}" destId="{A47E4CA3-1627-46E2-B0A6-BC43EEF18A1C}" srcOrd="1" destOrd="0" presId="urn:microsoft.com/office/officeart/2008/layout/AlternatingHexagons"/>
    <dgm:cxn modelId="{738F5C25-B753-4E89-81D6-93C0A529440E}" type="presParOf" srcId="{AD8253EF-33EC-4678-B78D-E0C6D2711A56}" destId="{D01F1F9A-856E-4BCB-9D9F-55D09842A13F}" srcOrd="2" destOrd="0" presId="urn:microsoft.com/office/officeart/2008/layout/AlternatingHexagons"/>
    <dgm:cxn modelId="{1CA16465-B71F-498C-8B9B-D8E2EBE27537}" type="presParOf" srcId="{AD8253EF-33EC-4678-B78D-E0C6D2711A56}" destId="{97EC497A-4B4B-43F5-BEB2-5FCF86075580}" srcOrd="3" destOrd="0" presId="urn:microsoft.com/office/officeart/2008/layout/AlternatingHexagons"/>
    <dgm:cxn modelId="{CD16B31B-685A-4E01-B94A-2F7FA98230F1}" type="presParOf" srcId="{AD8253EF-33EC-4678-B78D-E0C6D2711A56}" destId="{CC907878-E706-4C2D-9F78-A96258A28F93}" srcOrd="4" destOrd="0" presId="urn:microsoft.com/office/officeart/2008/layout/AlternatingHexagons"/>
    <dgm:cxn modelId="{D9E336B6-4BD8-4F92-889A-B61FAA99F4C8}" type="presParOf" srcId="{A44E9B14-AA3B-4DA4-A227-8D11811BC592}" destId="{730F68B9-5E07-4FE7-9208-1BE0E7EE6250}" srcOrd="1" destOrd="0" presId="urn:microsoft.com/office/officeart/2008/layout/AlternatingHexagons"/>
    <dgm:cxn modelId="{6E2A357E-41FF-4716-A1AD-E98B154C6CD9}" type="presParOf" srcId="{A44E9B14-AA3B-4DA4-A227-8D11811BC592}" destId="{574708E2-298F-43AD-9B9D-72F7F35F340B}" srcOrd="2" destOrd="0" presId="urn:microsoft.com/office/officeart/2008/layout/AlternatingHexagons"/>
    <dgm:cxn modelId="{85A31154-19A5-4D41-B4BD-C5059AE2AE70}" type="presParOf" srcId="{574708E2-298F-43AD-9B9D-72F7F35F340B}" destId="{E7CA7CE4-4822-490E-86ED-1FC1A22E6134}" srcOrd="0" destOrd="0" presId="urn:microsoft.com/office/officeart/2008/layout/AlternatingHexagons"/>
    <dgm:cxn modelId="{0C0FBD9E-C0B2-461C-AF2A-748DC0496534}" type="presParOf" srcId="{574708E2-298F-43AD-9B9D-72F7F35F340B}" destId="{75FA4B0A-CA28-450F-8B6C-DE9D701449C2}" srcOrd="1" destOrd="0" presId="urn:microsoft.com/office/officeart/2008/layout/AlternatingHexagons"/>
    <dgm:cxn modelId="{C6B97951-D743-47DC-BA43-69D0ADFA7DCB}" type="presParOf" srcId="{574708E2-298F-43AD-9B9D-72F7F35F340B}" destId="{1FA62A4E-CA43-4BBB-A9D1-5AC57BF52E97}" srcOrd="2" destOrd="0" presId="urn:microsoft.com/office/officeart/2008/layout/AlternatingHexagons"/>
    <dgm:cxn modelId="{9BDBB297-2954-4A13-8E7E-3FFEA11E41E8}" type="presParOf" srcId="{574708E2-298F-43AD-9B9D-72F7F35F340B}" destId="{2281EBA7-9CD4-42E3-88BB-657F6F594F47}" srcOrd="3" destOrd="0" presId="urn:microsoft.com/office/officeart/2008/layout/AlternatingHexagons"/>
    <dgm:cxn modelId="{0C5E9C44-6BC7-4A61-AE0D-E94BDF0335C4}" type="presParOf" srcId="{574708E2-298F-43AD-9B9D-72F7F35F340B}" destId="{A117E37B-11CA-4753-AF6B-B632571E4DE2}" srcOrd="4" destOrd="0" presId="urn:microsoft.com/office/officeart/2008/layout/AlternatingHexagons"/>
    <dgm:cxn modelId="{9625E241-CF31-4453-A481-7D49268CA4C4}" type="presParOf" srcId="{A44E9B14-AA3B-4DA4-A227-8D11811BC592}" destId="{84221812-DE43-4BBF-AD3B-00D2B3AC002D}" srcOrd="3" destOrd="0" presId="urn:microsoft.com/office/officeart/2008/layout/AlternatingHexagons"/>
    <dgm:cxn modelId="{D0E97F28-AEDC-485D-9E72-D655DEF5F297}" type="presParOf" srcId="{A44E9B14-AA3B-4DA4-A227-8D11811BC592}" destId="{A60096F1-517F-4DB8-ADEC-09F1D8F6B7CF}" srcOrd="4" destOrd="0" presId="urn:microsoft.com/office/officeart/2008/layout/AlternatingHexagons"/>
    <dgm:cxn modelId="{4DF33A8F-E291-4DCC-A46C-FE2712FEF68F}" type="presParOf" srcId="{A60096F1-517F-4DB8-ADEC-09F1D8F6B7CF}" destId="{6B2EE011-65EB-4045-9F18-056D5108A7E3}" srcOrd="0" destOrd="0" presId="urn:microsoft.com/office/officeart/2008/layout/AlternatingHexagons"/>
    <dgm:cxn modelId="{3ED88767-1A0E-4367-9EA8-BAC288D77E6F}" type="presParOf" srcId="{A60096F1-517F-4DB8-ADEC-09F1D8F6B7CF}" destId="{55E2750A-4421-4F4E-8890-A35D09122333}" srcOrd="1" destOrd="0" presId="urn:microsoft.com/office/officeart/2008/layout/AlternatingHexagons"/>
    <dgm:cxn modelId="{7F16DB41-B17C-4CC9-AABB-1FD65D42D075}" type="presParOf" srcId="{A60096F1-517F-4DB8-ADEC-09F1D8F6B7CF}" destId="{6FF76B80-AA61-45CC-B595-2E4FE8B19371}" srcOrd="2" destOrd="0" presId="urn:microsoft.com/office/officeart/2008/layout/AlternatingHexagons"/>
    <dgm:cxn modelId="{CDF0214A-E6E9-4BC0-AAE8-10A4A0574D9A}" type="presParOf" srcId="{A60096F1-517F-4DB8-ADEC-09F1D8F6B7CF}" destId="{ED1129C2-C066-44C7-AB80-61B56C8D8BF3}" srcOrd="3" destOrd="0" presId="urn:microsoft.com/office/officeart/2008/layout/AlternatingHexagons"/>
    <dgm:cxn modelId="{E96A443C-2E27-46CA-88E1-739C5A2BEFD1}" type="presParOf" srcId="{A60096F1-517F-4DB8-ADEC-09F1D8F6B7CF}" destId="{FA4D73A4-6A03-44B9-AA71-1BEC9A0BC4F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1792B-4037-422F-B724-99C1B45EA2DB}">
      <dsp:nvSpPr>
        <dsp:cNvPr id="0" name=""/>
        <dsp:cNvSpPr/>
      </dsp:nvSpPr>
      <dsp:spPr>
        <a:xfrm>
          <a:off x="951" y="696"/>
          <a:ext cx="8288484" cy="1349304"/>
        </a:xfrm>
        <a:prstGeom prst="roundRect">
          <a:avLst>
            <a:gd name="adj" fmla="val 10000"/>
          </a:avLst>
        </a:prstGeom>
        <a:solidFill>
          <a:schemeClr val="accent2">
            <a:shade val="6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it-IT" sz="4400" kern="1200" dirty="0"/>
            <a:t>Il benessere dell’organismo sociale</a:t>
          </a:r>
        </a:p>
      </dsp:txBody>
      <dsp:txXfrm>
        <a:off x="40471" y="40216"/>
        <a:ext cx="8209444" cy="1270264"/>
      </dsp:txXfrm>
    </dsp:sp>
    <dsp:sp modelId="{711D60AB-80DE-4BA2-96BE-A98B6A75EE5B}">
      <dsp:nvSpPr>
        <dsp:cNvPr id="0" name=""/>
        <dsp:cNvSpPr/>
      </dsp:nvSpPr>
      <dsp:spPr>
        <a:xfrm>
          <a:off x="951" y="1494402"/>
          <a:ext cx="5414294" cy="1349304"/>
        </a:xfrm>
        <a:prstGeom prst="roundRect">
          <a:avLst>
            <a:gd name="adj" fmla="val 10000"/>
          </a:avLst>
        </a:prstGeom>
        <a:solidFill>
          <a:schemeClr val="accent2">
            <a:shade val="8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Politiche integrate e tutela dei deboli</a:t>
          </a:r>
        </a:p>
      </dsp:txBody>
      <dsp:txXfrm>
        <a:off x="40471" y="1533922"/>
        <a:ext cx="5335254" cy="1270264"/>
      </dsp:txXfrm>
    </dsp:sp>
    <dsp:sp modelId="{1B824CCB-C8C2-42EC-8087-66A2BD1A7348}">
      <dsp:nvSpPr>
        <dsp:cNvPr id="0" name=""/>
        <dsp:cNvSpPr/>
      </dsp:nvSpPr>
      <dsp:spPr>
        <a:xfrm>
          <a:off x="951" y="2988108"/>
          <a:ext cx="2651466" cy="1349304"/>
        </a:xfrm>
        <a:prstGeom prst="roundRect">
          <a:avLst>
            <a:gd name="adj" fmla="val 10000"/>
          </a:avLst>
        </a:prstGeom>
        <a:solidFill>
          <a:schemeClr val="accent2">
            <a:tint val="99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Riflessione e sussidiarietà</a:t>
          </a:r>
        </a:p>
      </dsp:txBody>
      <dsp:txXfrm>
        <a:off x="40471" y="3027628"/>
        <a:ext cx="2572426" cy="1270264"/>
      </dsp:txXfrm>
    </dsp:sp>
    <dsp:sp modelId="{C5FD8271-A11E-4A62-B7E2-C1825E9AEA80}">
      <dsp:nvSpPr>
        <dsp:cNvPr id="0" name=""/>
        <dsp:cNvSpPr/>
      </dsp:nvSpPr>
      <dsp:spPr>
        <a:xfrm>
          <a:off x="2763779" y="2988108"/>
          <a:ext cx="2651466" cy="1349304"/>
        </a:xfrm>
        <a:prstGeom prst="roundRect">
          <a:avLst>
            <a:gd name="adj" fmla="val 10000"/>
          </a:avLst>
        </a:prstGeom>
        <a:solidFill>
          <a:schemeClr val="accent2">
            <a:tint val="99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Accesso alle Risorse e informazione</a:t>
          </a:r>
        </a:p>
      </dsp:txBody>
      <dsp:txXfrm>
        <a:off x="2803299" y="3027628"/>
        <a:ext cx="2572426" cy="1270264"/>
      </dsp:txXfrm>
    </dsp:sp>
    <dsp:sp modelId="{076885C9-9A5B-4465-84BE-25C08A789184}">
      <dsp:nvSpPr>
        <dsp:cNvPr id="0" name=""/>
        <dsp:cNvSpPr/>
      </dsp:nvSpPr>
      <dsp:spPr>
        <a:xfrm>
          <a:off x="5637969" y="1494402"/>
          <a:ext cx="2651466" cy="1349304"/>
        </a:xfrm>
        <a:prstGeom prst="roundRect">
          <a:avLst>
            <a:gd name="adj" fmla="val 10000"/>
          </a:avLst>
        </a:prstGeom>
        <a:solidFill>
          <a:schemeClr val="accent2">
            <a:shade val="8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Servizio sociale e maxi-emergenze</a:t>
          </a:r>
        </a:p>
      </dsp:txBody>
      <dsp:txXfrm>
        <a:off x="5677489" y="1533922"/>
        <a:ext cx="2572426" cy="1270264"/>
      </dsp:txXfrm>
    </dsp:sp>
    <dsp:sp modelId="{12788D19-5FD1-4AB5-8A22-3265BC765489}">
      <dsp:nvSpPr>
        <dsp:cNvPr id="0" name=""/>
        <dsp:cNvSpPr/>
      </dsp:nvSpPr>
      <dsp:spPr>
        <a:xfrm>
          <a:off x="5637969" y="2988108"/>
          <a:ext cx="2651466" cy="1349304"/>
        </a:xfrm>
        <a:prstGeom prst="roundRect">
          <a:avLst>
            <a:gd name="adj" fmla="val 10000"/>
          </a:avLst>
        </a:prstGeom>
        <a:solidFill>
          <a:schemeClr val="accent2">
            <a:tint val="99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Partecipazione e bene comune</a:t>
          </a:r>
        </a:p>
      </dsp:txBody>
      <dsp:txXfrm>
        <a:off x="5677489" y="3027628"/>
        <a:ext cx="2572426" cy="1270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5352E-84D3-46B8-866B-0D2208FE35C8}">
      <dsp:nvSpPr>
        <dsp:cNvPr id="0" name=""/>
        <dsp:cNvSpPr/>
      </dsp:nvSpPr>
      <dsp:spPr>
        <a:xfrm rot="5400000">
          <a:off x="2619020" y="190122"/>
          <a:ext cx="1718111" cy="1526909"/>
        </a:xfrm>
        <a:prstGeom prst="hexagon">
          <a:avLst>
            <a:gd name="adj" fmla="val 25000"/>
            <a:gd name="vf" fmla="val 1154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Mera attuazione</a:t>
          </a:r>
        </a:p>
        <a:p>
          <a:pPr marL="0" lvl="0" indent="0" algn="ctr" defTabSz="577850">
            <a:lnSpc>
              <a:spcPct val="90000"/>
            </a:lnSpc>
            <a:spcBef>
              <a:spcPct val="0"/>
            </a:spcBef>
            <a:spcAft>
              <a:spcPct val="35000"/>
            </a:spcAft>
            <a:buNone/>
          </a:pPr>
          <a:r>
            <a:rPr lang="it-IT" sz="2000" b="1" i="0" kern="1200" dirty="0"/>
            <a:t>≠</a:t>
          </a:r>
          <a:r>
            <a:rPr lang="it-IT" sz="1300" kern="1200" dirty="0"/>
            <a:t> </a:t>
          </a:r>
          <a:r>
            <a:rPr lang="it-IT" sz="1300" b="1" kern="1200" dirty="0"/>
            <a:t>promozione</a:t>
          </a:r>
        </a:p>
      </dsp:txBody>
      <dsp:txXfrm rot="-5400000">
        <a:off x="2954946" y="364939"/>
        <a:ext cx="1046259" cy="1177275"/>
      </dsp:txXfrm>
    </dsp:sp>
    <dsp:sp modelId="{A47E4CA3-1627-46E2-B0A6-BC43EEF18A1C}">
      <dsp:nvSpPr>
        <dsp:cNvPr id="0" name=""/>
        <dsp:cNvSpPr/>
      </dsp:nvSpPr>
      <dsp:spPr>
        <a:xfrm>
          <a:off x="4270813" y="471527"/>
          <a:ext cx="1917412" cy="103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dirty="0">
              <a:solidFill>
                <a:srgbClr val="4A66AC"/>
              </a:solidFill>
              <a:latin typeface="+mn-lt"/>
              <a:ea typeface="+mn-ea"/>
              <a:cs typeface="+mn-cs"/>
            </a:rPr>
            <a:t>Politiche</a:t>
          </a:r>
        </a:p>
        <a:p>
          <a:pPr marL="0" lvl="0" indent="0" algn="l" defTabSz="622300">
            <a:lnSpc>
              <a:spcPct val="90000"/>
            </a:lnSpc>
            <a:spcBef>
              <a:spcPct val="0"/>
            </a:spcBef>
            <a:spcAft>
              <a:spcPct val="35000"/>
            </a:spcAft>
            <a:buNone/>
          </a:pPr>
          <a:r>
            <a:rPr lang="it-IT" sz="1400" b="1" kern="1200" dirty="0">
              <a:solidFill>
                <a:srgbClr val="4A66AC"/>
              </a:solidFill>
              <a:latin typeface="+mn-lt"/>
              <a:ea typeface="+mn-ea"/>
              <a:cs typeface="+mn-cs"/>
            </a:rPr>
            <a:t>integrate</a:t>
          </a:r>
        </a:p>
      </dsp:txBody>
      <dsp:txXfrm>
        <a:off x="4270813" y="471527"/>
        <a:ext cx="1917412" cy="1030867"/>
      </dsp:txXfrm>
    </dsp:sp>
    <dsp:sp modelId="{CC907878-E706-4C2D-9F78-A96258A28F93}">
      <dsp:nvSpPr>
        <dsp:cNvPr id="0" name=""/>
        <dsp:cNvSpPr/>
      </dsp:nvSpPr>
      <dsp:spPr>
        <a:xfrm rot="5400000">
          <a:off x="1004682" y="239581"/>
          <a:ext cx="1718111" cy="1494757"/>
        </a:xfrm>
        <a:prstGeom prst="hexagon">
          <a:avLst>
            <a:gd name="adj" fmla="val 25000"/>
            <a:gd name="vf" fmla="val 115470"/>
          </a:avLst>
        </a:prstGeom>
        <a:solidFill>
          <a:schemeClr val="accent3">
            <a:hueOff val="85714"/>
            <a:satOff val="-9618"/>
            <a:lumOff val="164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1349292" y="395643"/>
        <a:ext cx="1028891" cy="1182633"/>
      </dsp:txXfrm>
    </dsp:sp>
    <dsp:sp modelId="{E7CA7CE4-4822-490E-86ED-1FC1A22E6134}">
      <dsp:nvSpPr>
        <dsp:cNvPr id="0" name=""/>
        <dsp:cNvSpPr/>
      </dsp:nvSpPr>
      <dsp:spPr>
        <a:xfrm rot="5400000">
          <a:off x="1808758" y="1697915"/>
          <a:ext cx="1718111" cy="1494757"/>
        </a:xfrm>
        <a:prstGeom prst="hexagon">
          <a:avLst>
            <a:gd name="adj" fmla="val 25000"/>
            <a:gd name="vf" fmla="val 115470"/>
          </a:avLst>
        </a:prstGeom>
        <a:solidFill>
          <a:schemeClr val="accent3">
            <a:hueOff val="171427"/>
            <a:satOff val="-19237"/>
            <a:lumOff val="329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Attenzione prioritaria verso le persone </a:t>
          </a:r>
          <a:r>
            <a:rPr lang="it-IT" sz="1400" b="1" kern="1200" dirty="0"/>
            <a:t>vulnerabili</a:t>
          </a:r>
        </a:p>
      </dsp:txBody>
      <dsp:txXfrm rot="-5400000">
        <a:off x="2153368" y="1853977"/>
        <a:ext cx="1028891" cy="1182633"/>
      </dsp:txXfrm>
    </dsp:sp>
    <dsp:sp modelId="{75FA4B0A-CA28-450F-8B6C-DE9D701449C2}">
      <dsp:nvSpPr>
        <dsp:cNvPr id="0" name=""/>
        <dsp:cNvSpPr/>
      </dsp:nvSpPr>
      <dsp:spPr>
        <a:xfrm>
          <a:off x="3023" y="1929860"/>
          <a:ext cx="1855560" cy="103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Benessere</a:t>
          </a:r>
        </a:p>
      </dsp:txBody>
      <dsp:txXfrm>
        <a:off x="3023" y="1929860"/>
        <a:ext cx="1855560" cy="1030867"/>
      </dsp:txXfrm>
    </dsp:sp>
    <dsp:sp modelId="{A117E37B-11CA-4753-AF6B-B632571E4DE2}">
      <dsp:nvSpPr>
        <dsp:cNvPr id="0" name=""/>
        <dsp:cNvSpPr/>
      </dsp:nvSpPr>
      <dsp:spPr>
        <a:xfrm rot="5400000">
          <a:off x="3423096" y="1697915"/>
          <a:ext cx="1718111" cy="1494757"/>
        </a:xfrm>
        <a:prstGeom prst="hexagon">
          <a:avLst>
            <a:gd name="adj" fmla="val 25000"/>
            <a:gd name="vf" fmla="val 115470"/>
          </a:avLst>
        </a:prstGeom>
        <a:solidFill>
          <a:schemeClr val="accent3">
            <a:hueOff val="257141"/>
            <a:satOff val="-28855"/>
            <a:lumOff val="494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3767706" y="1853977"/>
        <a:ext cx="1028891" cy="1182633"/>
      </dsp:txXfrm>
    </dsp:sp>
    <dsp:sp modelId="{6B2EE011-65EB-4045-9F18-056D5108A7E3}">
      <dsp:nvSpPr>
        <dsp:cNvPr id="0" name=""/>
        <dsp:cNvSpPr/>
      </dsp:nvSpPr>
      <dsp:spPr>
        <a:xfrm rot="5400000">
          <a:off x="2619020" y="3156248"/>
          <a:ext cx="1718111" cy="1494757"/>
        </a:xfrm>
        <a:prstGeom prst="hexagon">
          <a:avLst>
            <a:gd name="adj" fmla="val 25000"/>
            <a:gd name="vf" fmla="val 115470"/>
          </a:avLst>
        </a:prstGeom>
        <a:solidFill>
          <a:schemeClr val="accent3">
            <a:hueOff val="342855"/>
            <a:satOff val="-38474"/>
            <a:lumOff val="658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L. </a:t>
          </a:r>
          <a:r>
            <a:rPr lang="it-IT" sz="1400" b="1" kern="1200" dirty="0"/>
            <a:t>59/1977</a:t>
          </a:r>
        </a:p>
        <a:p>
          <a:pPr marL="0" lvl="0" indent="0" algn="ctr" defTabSz="622300">
            <a:lnSpc>
              <a:spcPct val="90000"/>
            </a:lnSpc>
            <a:spcBef>
              <a:spcPct val="0"/>
            </a:spcBef>
            <a:spcAft>
              <a:spcPct val="35000"/>
            </a:spcAft>
            <a:buNone/>
          </a:pPr>
          <a:r>
            <a:rPr lang="it-IT" sz="1400" kern="1200" dirty="0"/>
            <a:t>L. Cost. n°</a:t>
          </a:r>
          <a:r>
            <a:rPr lang="it-IT" sz="1400" b="1" kern="1200" dirty="0"/>
            <a:t>3 del 2001</a:t>
          </a:r>
        </a:p>
      </dsp:txBody>
      <dsp:txXfrm rot="-5400000">
        <a:off x="2963630" y="3312310"/>
        <a:ext cx="1028891" cy="1182633"/>
      </dsp:txXfrm>
    </dsp:sp>
    <dsp:sp modelId="{55E2750A-4421-4F4E-8890-A35D09122333}">
      <dsp:nvSpPr>
        <dsp:cNvPr id="0" name=""/>
        <dsp:cNvSpPr/>
      </dsp:nvSpPr>
      <dsp:spPr>
        <a:xfrm>
          <a:off x="4270813" y="3388193"/>
          <a:ext cx="1917412" cy="103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20 anni di</a:t>
          </a:r>
        </a:p>
        <a:p>
          <a:pPr marL="0" lvl="0" indent="0" algn="l"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Sussidiarietà</a:t>
          </a:r>
        </a:p>
        <a:p>
          <a:pPr marL="0" lvl="0" algn="l" defTabSz="622300">
            <a:lnSpc>
              <a:spcPct val="90000"/>
            </a:lnSpc>
            <a:spcBef>
              <a:spcPct val="0"/>
            </a:spcBef>
            <a:spcAft>
              <a:spcPct val="35000"/>
            </a:spcAft>
            <a:buNone/>
          </a:pPr>
          <a:endParaRPr lang="it-IT" sz="1400" kern="1200" dirty="0"/>
        </a:p>
      </dsp:txBody>
      <dsp:txXfrm>
        <a:off x="4270813" y="3388193"/>
        <a:ext cx="1917412" cy="1030867"/>
      </dsp:txXfrm>
    </dsp:sp>
    <dsp:sp modelId="{FA4D73A4-6A03-44B9-AA71-1BEC9A0BC4F4}">
      <dsp:nvSpPr>
        <dsp:cNvPr id="0" name=""/>
        <dsp:cNvSpPr/>
      </dsp:nvSpPr>
      <dsp:spPr>
        <a:xfrm rot="5400000">
          <a:off x="1004682" y="3156248"/>
          <a:ext cx="1718111" cy="1494757"/>
        </a:xfrm>
        <a:prstGeom prst="hexagon">
          <a:avLst>
            <a:gd name="adj" fmla="val 25000"/>
            <a:gd name="vf" fmla="val 115470"/>
          </a:avLst>
        </a:prstGeom>
        <a:solidFill>
          <a:schemeClr val="accent3">
            <a:hueOff val="428568"/>
            <a:satOff val="-48092"/>
            <a:lumOff val="823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1349292" y="3312310"/>
        <a:ext cx="1028891" cy="1182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10FF4-92B4-43AA-86E1-5DEB53F92651}">
      <dsp:nvSpPr>
        <dsp:cNvPr id="0" name=""/>
        <dsp:cNvSpPr/>
      </dsp:nvSpPr>
      <dsp:spPr>
        <a:xfrm>
          <a:off x="2242442" y="2599603"/>
          <a:ext cx="162637" cy="162637"/>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FA1E4-D19F-4F24-BB10-9356D149C8AD}">
      <dsp:nvSpPr>
        <dsp:cNvPr id="0" name=""/>
        <dsp:cNvSpPr/>
      </dsp:nvSpPr>
      <dsp:spPr>
        <a:xfrm>
          <a:off x="2099972" y="2827919"/>
          <a:ext cx="162637" cy="162637"/>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B5C2E-4B8A-46E5-B881-264438A5A6A5}">
      <dsp:nvSpPr>
        <dsp:cNvPr id="0" name=""/>
        <dsp:cNvSpPr/>
      </dsp:nvSpPr>
      <dsp:spPr>
        <a:xfrm>
          <a:off x="1930178" y="3025591"/>
          <a:ext cx="162637" cy="162637"/>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87121-C25F-4329-8E9D-AD20FFE6C60F}">
      <dsp:nvSpPr>
        <dsp:cNvPr id="0" name=""/>
        <dsp:cNvSpPr/>
      </dsp:nvSpPr>
      <dsp:spPr>
        <a:xfrm>
          <a:off x="2133150" y="301771"/>
          <a:ext cx="162637" cy="162637"/>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585C8-3D36-488C-84CB-CCBB7577127F}">
      <dsp:nvSpPr>
        <dsp:cNvPr id="0" name=""/>
        <dsp:cNvSpPr/>
      </dsp:nvSpPr>
      <dsp:spPr>
        <a:xfrm>
          <a:off x="2350433" y="172291"/>
          <a:ext cx="162637" cy="162637"/>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CB235-A799-482E-9804-277170D99061}">
      <dsp:nvSpPr>
        <dsp:cNvPr id="0" name=""/>
        <dsp:cNvSpPr/>
      </dsp:nvSpPr>
      <dsp:spPr>
        <a:xfrm>
          <a:off x="2567066" y="42811"/>
          <a:ext cx="162637" cy="162637"/>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244D9-DE87-4248-B5E3-15A50A41D8E3}">
      <dsp:nvSpPr>
        <dsp:cNvPr id="0" name=""/>
        <dsp:cNvSpPr/>
      </dsp:nvSpPr>
      <dsp:spPr>
        <a:xfrm>
          <a:off x="2783699" y="172291"/>
          <a:ext cx="162637" cy="162637"/>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19664-25B8-4148-8FD1-4D40E2E64D42}">
      <dsp:nvSpPr>
        <dsp:cNvPr id="0" name=""/>
        <dsp:cNvSpPr/>
      </dsp:nvSpPr>
      <dsp:spPr>
        <a:xfrm>
          <a:off x="3000982" y="301771"/>
          <a:ext cx="162637" cy="162637"/>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FEC6C4-66BA-495E-9B77-93B4EA1C0CA7}">
      <dsp:nvSpPr>
        <dsp:cNvPr id="0" name=""/>
        <dsp:cNvSpPr/>
      </dsp:nvSpPr>
      <dsp:spPr>
        <a:xfrm>
          <a:off x="2567066" y="316013"/>
          <a:ext cx="162637" cy="162637"/>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071CE-29E8-403B-AF8F-805E2178BEE7}">
      <dsp:nvSpPr>
        <dsp:cNvPr id="0" name=""/>
        <dsp:cNvSpPr/>
      </dsp:nvSpPr>
      <dsp:spPr>
        <a:xfrm>
          <a:off x="2567066" y="589215"/>
          <a:ext cx="162637" cy="162637"/>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71C99-F59D-47B5-A4B1-C359E9AA4A4B}">
      <dsp:nvSpPr>
        <dsp:cNvPr id="0" name=""/>
        <dsp:cNvSpPr/>
      </dsp:nvSpPr>
      <dsp:spPr>
        <a:xfrm>
          <a:off x="1243849" y="3619649"/>
          <a:ext cx="3507760" cy="94088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476"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Questionario</a:t>
          </a:r>
          <a:r>
            <a:rPr lang="it-IT" sz="1600" kern="1200" baseline="0" dirty="0"/>
            <a:t> di profilazione, formazione operatori, contatto diretto tra diverse realtà</a:t>
          </a:r>
          <a:endParaRPr lang="it-IT" sz="1600" kern="1200" dirty="0"/>
        </a:p>
      </dsp:txBody>
      <dsp:txXfrm>
        <a:off x="1289779" y="3665579"/>
        <a:ext cx="3415900" cy="849025"/>
      </dsp:txXfrm>
    </dsp:sp>
    <dsp:sp modelId="{75F08651-17D5-4370-A1C3-0AC2E8FBAA90}">
      <dsp:nvSpPr>
        <dsp:cNvPr id="0" name=""/>
        <dsp:cNvSpPr/>
      </dsp:nvSpPr>
      <dsp:spPr>
        <a:xfrm>
          <a:off x="271278" y="2697754"/>
          <a:ext cx="1626372" cy="162626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E9919B-15EA-47BC-A1EE-93446BAE25B6}">
      <dsp:nvSpPr>
        <dsp:cNvPr id="0" name=""/>
        <dsp:cNvSpPr/>
      </dsp:nvSpPr>
      <dsp:spPr>
        <a:xfrm>
          <a:off x="2726450" y="1779312"/>
          <a:ext cx="3507760" cy="94088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476"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Favorire l’accesso alle prestazioni erogate dall’Inps (in particolare l’</a:t>
          </a:r>
          <a:r>
            <a:rPr lang="it-IT" sz="1600" b="1" i="1" kern="1200" dirty="0" err="1"/>
            <a:t>RdC</a:t>
          </a:r>
          <a:r>
            <a:rPr lang="it-IT" sz="1600" kern="1200" dirty="0"/>
            <a:t>)</a:t>
          </a:r>
        </a:p>
      </dsp:txBody>
      <dsp:txXfrm>
        <a:off x="2772380" y="1825242"/>
        <a:ext cx="3415900" cy="849025"/>
      </dsp:txXfrm>
    </dsp:sp>
    <dsp:sp modelId="{B003A8AF-3C16-405C-80F6-F6F1463C72F8}">
      <dsp:nvSpPr>
        <dsp:cNvPr id="0" name=""/>
        <dsp:cNvSpPr/>
      </dsp:nvSpPr>
      <dsp:spPr>
        <a:xfrm>
          <a:off x="1753880" y="857416"/>
          <a:ext cx="1626372" cy="162626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16BD6-AF67-4305-AC84-84C6CD943D16}">
      <dsp:nvSpPr>
        <dsp:cNvPr id="0" name=""/>
        <dsp:cNvSpPr/>
      </dsp:nvSpPr>
      <dsp:spPr>
        <a:xfrm>
          <a:off x="1576984" y="245124"/>
          <a:ext cx="3167763" cy="3167763"/>
        </a:xfrm>
        <a:prstGeom prst="pie">
          <a:avLst>
            <a:gd name="adj1" fmla="val 16200000"/>
            <a:gd name="adj2" fmla="val 1800000"/>
          </a:avLst>
        </a:prstGeom>
        <a:gradFill rotWithShape="0">
          <a:gsLst>
            <a:gs pos="0">
              <a:schemeClr val="accent1">
                <a:alpha val="90000"/>
                <a:hueOff val="0"/>
                <a:satOff val="0"/>
                <a:lumOff val="0"/>
                <a:alphaOff val="0"/>
                <a:tint val="98000"/>
                <a:lumMod val="110000"/>
              </a:schemeClr>
            </a:gs>
            <a:gs pos="84000">
              <a:schemeClr val="accent1">
                <a:alpha val="9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a:latin typeface="+mn-lt"/>
            </a:rPr>
            <a:t>Contatto, conoscenza e collaborazione tra </a:t>
          </a:r>
          <a:r>
            <a:rPr lang="it-IT" sz="1200" b="1" kern="1200" dirty="0">
              <a:latin typeface="+mn-lt"/>
            </a:rPr>
            <a:t>organizzazioni </a:t>
          </a:r>
        </a:p>
      </dsp:txBody>
      <dsp:txXfrm>
        <a:off x="3246470" y="916388"/>
        <a:ext cx="1131344" cy="942786"/>
      </dsp:txXfrm>
    </dsp:sp>
    <dsp:sp modelId="{0A42F899-81BB-4367-9E13-ABB2A8824B76}">
      <dsp:nvSpPr>
        <dsp:cNvPr id="0" name=""/>
        <dsp:cNvSpPr/>
      </dsp:nvSpPr>
      <dsp:spPr>
        <a:xfrm>
          <a:off x="1511743" y="358258"/>
          <a:ext cx="3167763" cy="3167763"/>
        </a:xfrm>
        <a:prstGeom prst="pie">
          <a:avLst>
            <a:gd name="adj1" fmla="val 1800000"/>
            <a:gd name="adj2" fmla="val 9000000"/>
          </a:avLst>
        </a:prstGeom>
        <a:gradFill rotWithShape="0">
          <a:gsLst>
            <a:gs pos="0">
              <a:schemeClr val="accent1">
                <a:alpha val="90000"/>
                <a:hueOff val="0"/>
                <a:satOff val="0"/>
                <a:lumOff val="0"/>
                <a:alphaOff val="-20000"/>
                <a:tint val="98000"/>
                <a:lumMod val="110000"/>
              </a:schemeClr>
            </a:gs>
            <a:gs pos="84000">
              <a:schemeClr val="accent1">
                <a:alpha val="90000"/>
                <a:hueOff val="0"/>
                <a:satOff val="0"/>
                <a:lumOff val="0"/>
                <a:alphaOff val="-2000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i="1" kern="1200" dirty="0">
              <a:latin typeface="+mn-lt"/>
            </a:rPr>
            <a:t>Feedback</a:t>
          </a:r>
          <a:r>
            <a:rPr lang="it-IT" sz="1200" kern="1200" dirty="0">
              <a:latin typeface="+mn-lt"/>
            </a:rPr>
            <a:t> sul funzionamento delle misure</a:t>
          </a:r>
        </a:p>
      </dsp:txBody>
      <dsp:txXfrm>
        <a:off x="2265972" y="2413534"/>
        <a:ext cx="1697016" cy="829652"/>
      </dsp:txXfrm>
    </dsp:sp>
    <dsp:sp modelId="{E7AAB439-7FDC-4D46-A85A-A13F779ADA93}">
      <dsp:nvSpPr>
        <dsp:cNvPr id="0" name=""/>
        <dsp:cNvSpPr/>
      </dsp:nvSpPr>
      <dsp:spPr>
        <a:xfrm>
          <a:off x="1446502" y="245124"/>
          <a:ext cx="3167763" cy="3167763"/>
        </a:xfrm>
        <a:prstGeom prst="pie">
          <a:avLst>
            <a:gd name="adj1" fmla="val 9000000"/>
            <a:gd name="adj2" fmla="val 16200000"/>
          </a:avLst>
        </a:prstGeom>
        <a:gradFill rotWithShape="0">
          <a:gsLst>
            <a:gs pos="0">
              <a:schemeClr val="accent1">
                <a:alpha val="90000"/>
                <a:hueOff val="0"/>
                <a:satOff val="0"/>
                <a:lumOff val="0"/>
                <a:alphaOff val="-40000"/>
                <a:tint val="98000"/>
                <a:lumMod val="110000"/>
              </a:schemeClr>
            </a:gs>
            <a:gs pos="84000">
              <a:schemeClr val="accent1">
                <a:alpha val="90000"/>
                <a:hueOff val="0"/>
                <a:satOff val="0"/>
                <a:lumOff val="0"/>
                <a:alphaOff val="-4000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a:latin typeface="+mn-lt"/>
            </a:rPr>
            <a:t>Risposte tempestive </a:t>
          </a:r>
          <a:r>
            <a:rPr lang="it-IT" sz="1200" kern="1200" dirty="0">
              <a:latin typeface="+mn-lt"/>
            </a:rPr>
            <a:t>alle persone</a:t>
          </a:r>
        </a:p>
      </dsp:txBody>
      <dsp:txXfrm>
        <a:off x="1813435" y="916388"/>
        <a:ext cx="1131344" cy="942786"/>
      </dsp:txXfrm>
    </dsp:sp>
    <dsp:sp modelId="{3225B4ED-0505-4A67-83DD-CE151E373602}">
      <dsp:nvSpPr>
        <dsp:cNvPr id="0" name=""/>
        <dsp:cNvSpPr/>
      </dsp:nvSpPr>
      <dsp:spPr>
        <a:xfrm>
          <a:off x="1381145" y="49024"/>
          <a:ext cx="3559962" cy="3559962"/>
        </a:xfrm>
        <a:prstGeom prst="circularArrow">
          <a:avLst>
            <a:gd name="adj1" fmla="val 5085"/>
            <a:gd name="adj2" fmla="val 327528"/>
            <a:gd name="adj3" fmla="val 1472472"/>
            <a:gd name="adj4" fmla="val 16199432"/>
            <a:gd name="adj5" fmla="val 5932"/>
          </a:avLst>
        </a:prstGeom>
        <a:gradFill rotWithShape="0">
          <a:gsLst>
            <a:gs pos="0">
              <a:schemeClr val="accent1">
                <a:shade val="90000"/>
                <a:hueOff val="0"/>
                <a:satOff val="0"/>
                <a:lumOff val="0"/>
                <a:alphaOff val="0"/>
                <a:tint val="98000"/>
                <a:lumMod val="110000"/>
              </a:schemeClr>
            </a:gs>
            <a:gs pos="84000">
              <a:schemeClr val="accent1">
                <a:shade val="9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F78D0E8C-3451-45E6-9DA3-56E74D14ECE8}">
      <dsp:nvSpPr>
        <dsp:cNvPr id="0" name=""/>
        <dsp:cNvSpPr/>
      </dsp:nvSpPr>
      <dsp:spPr>
        <a:xfrm>
          <a:off x="1315643" y="161959"/>
          <a:ext cx="3559962" cy="3559962"/>
        </a:xfrm>
        <a:prstGeom prst="circularArrow">
          <a:avLst>
            <a:gd name="adj1" fmla="val 5085"/>
            <a:gd name="adj2" fmla="val 327528"/>
            <a:gd name="adj3" fmla="val 8671970"/>
            <a:gd name="adj4" fmla="val 1800502"/>
            <a:gd name="adj5" fmla="val 5932"/>
          </a:avLst>
        </a:prstGeom>
        <a:gradFill rotWithShape="0">
          <a:gsLst>
            <a:gs pos="0">
              <a:schemeClr val="accent1">
                <a:shade val="90000"/>
                <a:hueOff val="154153"/>
                <a:satOff val="-7001"/>
                <a:lumOff val="17415"/>
                <a:alphaOff val="0"/>
                <a:tint val="98000"/>
                <a:lumMod val="110000"/>
              </a:schemeClr>
            </a:gs>
            <a:gs pos="84000">
              <a:schemeClr val="accent1">
                <a:shade val="90000"/>
                <a:hueOff val="154153"/>
                <a:satOff val="-7001"/>
                <a:lumOff val="17415"/>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C1184B00-BE3E-4329-99C6-9A6E2335E645}">
      <dsp:nvSpPr>
        <dsp:cNvPr id="0" name=""/>
        <dsp:cNvSpPr/>
      </dsp:nvSpPr>
      <dsp:spPr>
        <a:xfrm>
          <a:off x="1250141" y="49024"/>
          <a:ext cx="3559962" cy="3559962"/>
        </a:xfrm>
        <a:prstGeom prst="circularArrow">
          <a:avLst>
            <a:gd name="adj1" fmla="val 5085"/>
            <a:gd name="adj2" fmla="val 327528"/>
            <a:gd name="adj3" fmla="val 15873039"/>
            <a:gd name="adj4" fmla="val 9000000"/>
            <a:gd name="adj5" fmla="val 5932"/>
          </a:avLst>
        </a:prstGeom>
        <a:gradFill rotWithShape="0">
          <a:gsLst>
            <a:gs pos="0">
              <a:schemeClr val="accent1">
                <a:shade val="90000"/>
                <a:hueOff val="308306"/>
                <a:satOff val="-14002"/>
                <a:lumOff val="34831"/>
                <a:alphaOff val="0"/>
                <a:tint val="98000"/>
                <a:lumMod val="110000"/>
              </a:schemeClr>
            </a:gs>
            <a:gs pos="84000">
              <a:schemeClr val="accent1">
                <a:shade val="90000"/>
                <a:hueOff val="308306"/>
                <a:satOff val="-14002"/>
                <a:lumOff val="3483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E3545-6D79-4748-BF27-F55175E76CDC}">
      <dsp:nvSpPr>
        <dsp:cNvPr id="0" name=""/>
        <dsp:cNvSpPr/>
      </dsp:nvSpPr>
      <dsp:spPr>
        <a:xfrm>
          <a:off x="742" y="0"/>
          <a:ext cx="3193123" cy="3329939"/>
        </a:xfrm>
        <a:prstGeom prst="roundRect">
          <a:avLst>
            <a:gd name="adj" fmla="val 5000"/>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it-IT" sz="2000" kern="1200" dirty="0">
              <a:latin typeface="Bahnschrift SemiBold" panose="020B0502040204020203" pitchFamily="34" charset="0"/>
            </a:rPr>
            <a:t>1</a:t>
          </a:r>
        </a:p>
      </dsp:txBody>
      <dsp:txXfrm rot="16200000">
        <a:off x="-1045220" y="1045962"/>
        <a:ext cx="2730549" cy="638624"/>
      </dsp:txXfrm>
    </dsp:sp>
    <dsp:sp modelId="{31C86194-4431-4241-989C-2E733159AE71}">
      <dsp:nvSpPr>
        <dsp:cNvPr id="0" name=""/>
        <dsp:cNvSpPr/>
      </dsp:nvSpPr>
      <dsp:spPr>
        <a:xfrm>
          <a:off x="639366" y="0"/>
          <a:ext cx="2378876" cy="3329939"/>
        </a:xfrm>
        <a:prstGeom prst="rect">
          <a:avLst/>
        </a:prstGeom>
        <a:no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it-IT" sz="2000" kern="1200" dirty="0">
              <a:latin typeface="+mj-lt"/>
            </a:rPr>
            <a:t>Mettere a sistema e incanalare i servizi già esistenti</a:t>
          </a:r>
        </a:p>
      </dsp:txBody>
      <dsp:txXfrm>
        <a:off x="639366" y="0"/>
        <a:ext cx="2378876" cy="3329939"/>
      </dsp:txXfrm>
    </dsp:sp>
    <dsp:sp modelId="{974CB1AD-D6A7-453E-A97A-4BC7BE62C808}">
      <dsp:nvSpPr>
        <dsp:cNvPr id="0" name=""/>
        <dsp:cNvSpPr/>
      </dsp:nvSpPr>
      <dsp:spPr>
        <a:xfrm>
          <a:off x="3305624" y="0"/>
          <a:ext cx="3193123" cy="3329939"/>
        </a:xfrm>
        <a:prstGeom prst="roundRect">
          <a:avLst>
            <a:gd name="adj" fmla="val 5000"/>
          </a:avLst>
        </a:prstGeom>
        <a:solidFill>
          <a:schemeClr val="accent3">
            <a:hueOff val="214284"/>
            <a:satOff val="-24046"/>
            <a:lumOff val="4118"/>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it-IT" sz="2000" kern="1200" dirty="0">
              <a:latin typeface="Bahnschrift SemiBold" panose="020B0502040204020203" pitchFamily="34" charset="0"/>
            </a:rPr>
            <a:t>2</a:t>
          </a:r>
        </a:p>
      </dsp:txBody>
      <dsp:txXfrm rot="16200000">
        <a:off x="2259662" y="1045962"/>
        <a:ext cx="2730549" cy="638624"/>
      </dsp:txXfrm>
    </dsp:sp>
    <dsp:sp modelId="{6DD01797-D2D3-46C9-AE6A-57C4B61486D4}">
      <dsp:nvSpPr>
        <dsp:cNvPr id="0" name=""/>
        <dsp:cNvSpPr/>
      </dsp:nvSpPr>
      <dsp:spPr>
        <a:xfrm rot="5400000">
          <a:off x="3077079" y="2613143"/>
          <a:ext cx="489021" cy="478968"/>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9D11C49-1988-4BBA-8A23-16A465CA30EC}">
      <dsp:nvSpPr>
        <dsp:cNvPr id="0" name=""/>
        <dsp:cNvSpPr/>
      </dsp:nvSpPr>
      <dsp:spPr>
        <a:xfrm>
          <a:off x="3944249" y="0"/>
          <a:ext cx="2378876" cy="3329939"/>
        </a:xfrm>
        <a:prstGeom prst="rect">
          <a:avLst/>
        </a:prstGeom>
        <a:no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it-IT" sz="2000" kern="1200" dirty="0">
              <a:latin typeface="+mj-lt"/>
            </a:rPr>
            <a:t>Programmare (e avere cura) gli adeguamenti  organizzativi necessari:</a:t>
          </a:r>
        </a:p>
        <a:p>
          <a:pPr marL="0" lvl="0" indent="0" algn="l" defTabSz="889000">
            <a:lnSpc>
              <a:spcPct val="90000"/>
            </a:lnSpc>
            <a:spcBef>
              <a:spcPct val="0"/>
            </a:spcBef>
            <a:spcAft>
              <a:spcPct val="35000"/>
            </a:spcAft>
            <a:buNone/>
          </a:pPr>
          <a:r>
            <a:rPr lang="it-IT" sz="2000" kern="1200" dirty="0">
              <a:latin typeface="+mj-lt"/>
            </a:rPr>
            <a:t>- </a:t>
          </a:r>
          <a:r>
            <a:rPr lang="it-IT" sz="1600" kern="1200" dirty="0">
              <a:latin typeface="+mj-lt"/>
            </a:rPr>
            <a:t>individuare/far emergere i punti di traino nelle organizzazioni;</a:t>
          </a:r>
        </a:p>
        <a:p>
          <a:pPr marL="0" lvl="0" indent="0" algn="l" defTabSz="889000">
            <a:lnSpc>
              <a:spcPct val="90000"/>
            </a:lnSpc>
            <a:spcBef>
              <a:spcPct val="0"/>
            </a:spcBef>
            <a:spcAft>
              <a:spcPct val="35000"/>
            </a:spcAft>
            <a:buNone/>
          </a:pPr>
          <a:r>
            <a:rPr lang="it-IT" sz="2000" kern="1200" dirty="0">
              <a:latin typeface="+mj-lt"/>
            </a:rPr>
            <a:t>-</a:t>
          </a:r>
          <a:r>
            <a:rPr lang="it-IT" sz="1600" kern="1200" dirty="0">
              <a:latin typeface="+mj-lt"/>
            </a:rPr>
            <a:t> ingaggio e motivazione;</a:t>
          </a:r>
        </a:p>
        <a:p>
          <a:pPr marL="0" lvl="0" indent="0" algn="l" defTabSz="889000">
            <a:lnSpc>
              <a:spcPct val="90000"/>
            </a:lnSpc>
            <a:spcBef>
              <a:spcPct val="0"/>
            </a:spcBef>
            <a:spcAft>
              <a:spcPct val="35000"/>
            </a:spcAft>
            <a:buNone/>
          </a:pPr>
          <a:r>
            <a:rPr lang="it-IT" sz="2000" kern="1200" dirty="0">
              <a:latin typeface="+mj-lt"/>
            </a:rPr>
            <a:t>-</a:t>
          </a:r>
          <a:r>
            <a:rPr lang="it-IT" sz="1600" kern="1200" dirty="0">
              <a:latin typeface="+mj-lt"/>
            </a:rPr>
            <a:t> formazione congiunta</a:t>
          </a:r>
          <a:endParaRPr lang="it-IT" sz="2000" kern="1200" dirty="0">
            <a:latin typeface="+mj-lt"/>
          </a:endParaRPr>
        </a:p>
      </dsp:txBody>
      <dsp:txXfrm>
        <a:off x="3944249" y="0"/>
        <a:ext cx="2378876" cy="3329939"/>
      </dsp:txXfrm>
    </dsp:sp>
    <dsp:sp modelId="{7ABF1617-39CB-46DF-A047-108F5EEB9ED5}">
      <dsp:nvSpPr>
        <dsp:cNvPr id="0" name=""/>
        <dsp:cNvSpPr/>
      </dsp:nvSpPr>
      <dsp:spPr>
        <a:xfrm>
          <a:off x="6610507" y="0"/>
          <a:ext cx="3193123" cy="3329939"/>
        </a:xfrm>
        <a:prstGeom prst="roundRect">
          <a:avLst>
            <a:gd name="adj" fmla="val 5000"/>
          </a:avLst>
        </a:prstGeom>
        <a:solidFill>
          <a:schemeClr val="accent3">
            <a:hueOff val="428568"/>
            <a:satOff val="-48092"/>
            <a:lumOff val="8236"/>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it-IT" sz="2000" kern="1200" dirty="0"/>
            <a:t>3</a:t>
          </a:r>
        </a:p>
      </dsp:txBody>
      <dsp:txXfrm rot="16200000">
        <a:off x="5564544" y="1045962"/>
        <a:ext cx="2730549" cy="638624"/>
      </dsp:txXfrm>
    </dsp:sp>
    <dsp:sp modelId="{14F06891-61E9-47AF-9344-58A1E99CB294}">
      <dsp:nvSpPr>
        <dsp:cNvPr id="0" name=""/>
        <dsp:cNvSpPr/>
      </dsp:nvSpPr>
      <dsp:spPr>
        <a:xfrm rot="5400000">
          <a:off x="6381962" y="2613143"/>
          <a:ext cx="489021" cy="478968"/>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98AB9D-5DA1-478A-8D7B-B9E2546EFB24}">
      <dsp:nvSpPr>
        <dsp:cNvPr id="0" name=""/>
        <dsp:cNvSpPr/>
      </dsp:nvSpPr>
      <dsp:spPr>
        <a:xfrm>
          <a:off x="7249132" y="0"/>
          <a:ext cx="2378876" cy="3329939"/>
        </a:xfrm>
        <a:prstGeom prst="rect">
          <a:avLst/>
        </a:prstGeom>
        <a:no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it-IT" sz="2000" kern="1200" dirty="0">
              <a:latin typeface="+mn-lt"/>
            </a:rPr>
            <a:t>Verso le «</a:t>
          </a:r>
          <a:r>
            <a:rPr lang="it-IT" sz="2000" b="1" kern="1200" dirty="0">
              <a:latin typeface="+mn-lt"/>
            </a:rPr>
            <a:t>organizzazioni integrali</a:t>
          </a:r>
          <a:r>
            <a:rPr lang="it-IT" sz="2000" kern="1200" dirty="0">
              <a:latin typeface="+mn-lt"/>
            </a:rPr>
            <a:t>»: </a:t>
          </a:r>
        </a:p>
        <a:p>
          <a:pPr marL="0" lvl="0" indent="0" algn="l" defTabSz="889000">
            <a:lnSpc>
              <a:spcPct val="90000"/>
            </a:lnSpc>
            <a:spcBef>
              <a:spcPct val="0"/>
            </a:spcBef>
            <a:spcAft>
              <a:spcPct val="35000"/>
            </a:spcAft>
            <a:buNone/>
          </a:pPr>
          <a:r>
            <a:rPr lang="it-IT" sz="1600" kern="1200" dirty="0">
              <a:latin typeface="+mn-lt"/>
            </a:rPr>
            <a:t>- progettare e sviluppare organizzazioni flessibili; </a:t>
          </a:r>
        </a:p>
        <a:p>
          <a:pPr marL="0" lvl="0" indent="0" algn="l" defTabSz="889000">
            <a:lnSpc>
              <a:spcPct val="90000"/>
            </a:lnSpc>
            <a:spcBef>
              <a:spcPct val="0"/>
            </a:spcBef>
            <a:spcAft>
              <a:spcPct val="35000"/>
            </a:spcAft>
            <a:buNone/>
          </a:pPr>
          <a:r>
            <a:rPr lang="it-IT" sz="1600" kern="1200" dirty="0">
              <a:latin typeface="+mn-lt"/>
            </a:rPr>
            <a:t>- disegnare politiche per il bene comune; </a:t>
          </a:r>
        </a:p>
        <a:p>
          <a:pPr marL="0" lvl="0" indent="0" algn="l" defTabSz="889000">
            <a:lnSpc>
              <a:spcPct val="90000"/>
            </a:lnSpc>
            <a:spcBef>
              <a:spcPct val="0"/>
            </a:spcBef>
            <a:spcAft>
              <a:spcPct val="35000"/>
            </a:spcAft>
            <a:buNone/>
          </a:pPr>
          <a:r>
            <a:rPr lang="it-IT" sz="1600" kern="1200" dirty="0">
              <a:latin typeface="+mn-lt"/>
            </a:rPr>
            <a:t>- provvedere alla formazione delle persone </a:t>
          </a:r>
        </a:p>
        <a:p>
          <a:pPr marL="0" lvl="0" indent="0" algn="l" defTabSz="889000">
            <a:lnSpc>
              <a:spcPct val="90000"/>
            </a:lnSpc>
            <a:spcBef>
              <a:spcPct val="0"/>
            </a:spcBef>
            <a:spcAft>
              <a:spcPct val="35000"/>
            </a:spcAft>
            <a:buNone/>
          </a:pPr>
          <a:r>
            <a:rPr lang="it-IT" sz="1600" kern="1200" dirty="0">
              <a:latin typeface="+mn-lt"/>
            </a:rPr>
            <a:t>(F. Butera 2021)</a:t>
          </a:r>
        </a:p>
      </dsp:txBody>
      <dsp:txXfrm>
        <a:off x="7249132" y="0"/>
        <a:ext cx="2378876" cy="3329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5352E-84D3-46B8-866B-0D2208FE35C8}">
      <dsp:nvSpPr>
        <dsp:cNvPr id="0" name=""/>
        <dsp:cNvSpPr/>
      </dsp:nvSpPr>
      <dsp:spPr>
        <a:xfrm rot="5400000">
          <a:off x="2618554" y="187918"/>
          <a:ext cx="1719791" cy="1528402"/>
        </a:xfrm>
        <a:prstGeom prst="hexagon">
          <a:avLst>
            <a:gd name="adj" fmla="val 25000"/>
            <a:gd name="vf" fmla="val 1154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b="0" kern="1200" dirty="0"/>
            <a:t>L’Assistente Sociale </a:t>
          </a:r>
          <a:r>
            <a:rPr lang="it-IT" sz="1300" kern="1200" dirty="0"/>
            <a:t>come snodo informativo</a:t>
          </a:r>
          <a:endParaRPr lang="it-IT" sz="1300" b="1" kern="1200" dirty="0"/>
        </a:p>
      </dsp:txBody>
      <dsp:txXfrm rot="-5400000">
        <a:off x="2954807" y="362907"/>
        <a:ext cx="1047284" cy="1178425"/>
      </dsp:txXfrm>
    </dsp:sp>
    <dsp:sp modelId="{A47E4CA3-1627-46E2-B0A6-BC43EEF18A1C}">
      <dsp:nvSpPr>
        <dsp:cNvPr id="0" name=""/>
        <dsp:cNvSpPr/>
      </dsp:nvSpPr>
      <dsp:spPr>
        <a:xfrm>
          <a:off x="4271961" y="469597"/>
          <a:ext cx="1919287" cy="103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Advocacy</a:t>
          </a:r>
        </a:p>
      </dsp:txBody>
      <dsp:txXfrm>
        <a:off x="4271961" y="469597"/>
        <a:ext cx="1919287" cy="1031874"/>
      </dsp:txXfrm>
    </dsp:sp>
    <dsp:sp modelId="{CC907878-E706-4C2D-9F78-A96258A28F93}">
      <dsp:nvSpPr>
        <dsp:cNvPr id="0" name=""/>
        <dsp:cNvSpPr/>
      </dsp:nvSpPr>
      <dsp:spPr>
        <a:xfrm rot="5400000">
          <a:off x="1002638" y="237425"/>
          <a:ext cx="1719791" cy="1496218"/>
        </a:xfrm>
        <a:prstGeom prst="hexagon">
          <a:avLst>
            <a:gd name="adj" fmla="val 25000"/>
            <a:gd name="vf" fmla="val 115470"/>
          </a:avLst>
        </a:prstGeom>
        <a:solidFill>
          <a:schemeClr val="accent3">
            <a:hueOff val="85714"/>
            <a:satOff val="-9618"/>
            <a:lumOff val="164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1347585" y="393640"/>
        <a:ext cx="1029896" cy="1183789"/>
      </dsp:txXfrm>
    </dsp:sp>
    <dsp:sp modelId="{E7CA7CE4-4822-490E-86ED-1FC1A22E6134}">
      <dsp:nvSpPr>
        <dsp:cNvPr id="0" name=""/>
        <dsp:cNvSpPr/>
      </dsp:nvSpPr>
      <dsp:spPr>
        <a:xfrm rot="5400000">
          <a:off x="1807500" y="1697184"/>
          <a:ext cx="1719791" cy="1496218"/>
        </a:xfrm>
        <a:prstGeom prst="hexagon">
          <a:avLst>
            <a:gd name="adj" fmla="val 25000"/>
            <a:gd name="vf" fmla="val 115470"/>
          </a:avLst>
        </a:prstGeom>
        <a:solidFill>
          <a:schemeClr val="accent3">
            <a:hueOff val="171427"/>
            <a:satOff val="-19237"/>
            <a:lumOff val="329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0" kern="1200" dirty="0"/>
            <a:t>Conoscenza e mappatura delle varie opportunità esistenti</a:t>
          </a:r>
        </a:p>
      </dsp:txBody>
      <dsp:txXfrm rot="-5400000">
        <a:off x="2152447" y="1853399"/>
        <a:ext cx="1029896" cy="1183789"/>
      </dsp:txXfrm>
    </dsp:sp>
    <dsp:sp modelId="{75FA4B0A-CA28-450F-8B6C-DE9D701449C2}">
      <dsp:nvSpPr>
        <dsp:cNvPr id="0" name=""/>
        <dsp:cNvSpPr/>
      </dsp:nvSpPr>
      <dsp:spPr>
        <a:xfrm>
          <a:off x="0" y="1929356"/>
          <a:ext cx="1857374" cy="103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Fruibilità </a:t>
          </a:r>
        </a:p>
        <a:p>
          <a:pPr marL="0" lvl="0" indent="0" algn="r"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delle</a:t>
          </a:r>
        </a:p>
        <a:p>
          <a:pPr marL="0" lvl="0" indent="0" algn="r"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Risorse</a:t>
          </a:r>
        </a:p>
      </dsp:txBody>
      <dsp:txXfrm>
        <a:off x="0" y="1929356"/>
        <a:ext cx="1857374" cy="1031874"/>
      </dsp:txXfrm>
    </dsp:sp>
    <dsp:sp modelId="{A117E37B-11CA-4753-AF6B-B632571E4DE2}">
      <dsp:nvSpPr>
        <dsp:cNvPr id="0" name=""/>
        <dsp:cNvSpPr/>
      </dsp:nvSpPr>
      <dsp:spPr>
        <a:xfrm rot="5400000">
          <a:off x="3423416" y="1697184"/>
          <a:ext cx="1719791" cy="1496218"/>
        </a:xfrm>
        <a:prstGeom prst="hexagon">
          <a:avLst>
            <a:gd name="adj" fmla="val 25000"/>
            <a:gd name="vf" fmla="val 115470"/>
          </a:avLst>
        </a:prstGeom>
        <a:solidFill>
          <a:schemeClr val="accent3">
            <a:hueOff val="257141"/>
            <a:satOff val="-28855"/>
            <a:lumOff val="494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3768363" y="1853399"/>
        <a:ext cx="1029896" cy="1183789"/>
      </dsp:txXfrm>
    </dsp:sp>
    <dsp:sp modelId="{6B2EE011-65EB-4045-9F18-056D5108A7E3}">
      <dsp:nvSpPr>
        <dsp:cNvPr id="0" name=""/>
        <dsp:cNvSpPr/>
      </dsp:nvSpPr>
      <dsp:spPr>
        <a:xfrm rot="5400000">
          <a:off x="2618554" y="3156943"/>
          <a:ext cx="1719791" cy="1496218"/>
        </a:xfrm>
        <a:prstGeom prst="hexagon">
          <a:avLst>
            <a:gd name="adj" fmla="val 25000"/>
            <a:gd name="vf" fmla="val 115470"/>
          </a:avLst>
        </a:prstGeom>
        <a:solidFill>
          <a:schemeClr val="accent3">
            <a:hueOff val="342855"/>
            <a:satOff val="-38474"/>
            <a:lumOff val="658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i="0" kern="1200" dirty="0" err="1"/>
            <a:t>A.S.Pro.C</a:t>
          </a:r>
          <a:r>
            <a:rPr lang="it-IT" sz="1400" b="1" i="0" kern="1200" dirty="0"/>
            <a:t>.</a:t>
          </a:r>
          <a:endParaRPr lang="it-IT" sz="1400" b="1" kern="1200" dirty="0"/>
        </a:p>
      </dsp:txBody>
      <dsp:txXfrm rot="-5400000">
        <a:off x="2963501" y="3313158"/>
        <a:ext cx="1029896" cy="1183789"/>
      </dsp:txXfrm>
    </dsp:sp>
    <dsp:sp modelId="{55E2750A-4421-4F4E-8890-A35D09122333}">
      <dsp:nvSpPr>
        <dsp:cNvPr id="0" name=""/>
        <dsp:cNvSpPr/>
      </dsp:nvSpPr>
      <dsp:spPr>
        <a:xfrm>
          <a:off x="4271961" y="3389115"/>
          <a:ext cx="1919287" cy="103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Intervenire</a:t>
          </a:r>
        </a:p>
        <a:p>
          <a:pPr marL="0" lvl="0" indent="0" algn="l"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nell’emergenza</a:t>
          </a:r>
        </a:p>
        <a:p>
          <a:pPr marL="0" lvl="0" algn="l" defTabSz="622300">
            <a:lnSpc>
              <a:spcPct val="90000"/>
            </a:lnSpc>
            <a:spcBef>
              <a:spcPct val="0"/>
            </a:spcBef>
            <a:spcAft>
              <a:spcPct val="35000"/>
            </a:spcAft>
            <a:buNone/>
          </a:pPr>
          <a:endParaRPr lang="it-IT" sz="1400" kern="1200" dirty="0"/>
        </a:p>
      </dsp:txBody>
      <dsp:txXfrm>
        <a:off x="4271961" y="3389115"/>
        <a:ext cx="1919287" cy="1031874"/>
      </dsp:txXfrm>
    </dsp:sp>
    <dsp:sp modelId="{FA4D73A4-6A03-44B9-AA71-1BEC9A0BC4F4}">
      <dsp:nvSpPr>
        <dsp:cNvPr id="0" name=""/>
        <dsp:cNvSpPr/>
      </dsp:nvSpPr>
      <dsp:spPr>
        <a:xfrm rot="5400000">
          <a:off x="1002638" y="3156943"/>
          <a:ext cx="1719791" cy="1496218"/>
        </a:xfrm>
        <a:prstGeom prst="hexagon">
          <a:avLst>
            <a:gd name="adj" fmla="val 25000"/>
            <a:gd name="vf" fmla="val 115470"/>
          </a:avLst>
        </a:prstGeom>
        <a:solidFill>
          <a:schemeClr val="accent3">
            <a:hueOff val="428568"/>
            <a:satOff val="-48092"/>
            <a:lumOff val="823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1347585" y="3313158"/>
        <a:ext cx="1029896" cy="11837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1792B-4037-422F-B724-99C1B45EA2DB}">
      <dsp:nvSpPr>
        <dsp:cNvPr id="0" name=""/>
        <dsp:cNvSpPr/>
      </dsp:nvSpPr>
      <dsp:spPr>
        <a:xfrm>
          <a:off x="2674" y="2005"/>
          <a:ext cx="7240923" cy="1359895"/>
        </a:xfrm>
        <a:prstGeom prst="roundRect">
          <a:avLst>
            <a:gd name="adj" fmla="val 10000"/>
          </a:avLst>
        </a:prstGeom>
        <a:solidFill>
          <a:schemeClr val="accent2">
            <a:shade val="6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it-IT" sz="3700" kern="1200" dirty="0"/>
            <a:t>Collaborazione, sostegno e organizzazione</a:t>
          </a:r>
        </a:p>
      </dsp:txBody>
      <dsp:txXfrm>
        <a:off x="42504" y="41835"/>
        <a:ext cx="7161263" cy="1280235"/>
      </dsp:txXfrm>
    </dsp:sp>
    <dsp:sp modelId="{711D60AB-80DE-4BA2-96BE-A98B6A75EE5B}">
      <dsp:nvSpPr>
        <dsp:cNvPr id="0" name=""/>
        <dsp:cNvSpPr/>
      </dsp:nvSpPr>
      <dsp:spPr>
        <a:xfrm>
          <a:off x="2674" y="1489106"/>
          <a:ext cx="3474531" cy="1359895"/>
        </a:xfrm>
        <a:prstGeom prst="roundRect">
          <a:avLst>
            <a:gd name="adj" fmla="val 10000"/>
          </a:avLst>
        </a:prstGeom>
        <a:solidFill>
          <a:schemeClr val="accent2">
            <a:shade val="8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Rispetto dell’autonomia</a:t>
          </a:r>
        </a:p>
      </dsp:txBody>
      <dsp:txXfrm>
        <a:off x="42504" y="1528936"/>
        <a:ext cx="3394871" cy="1280235"/>
      </dsp:txXfrm>
    </dsp:sp>
    <dsp:sp modelId="{1B824CCB-C8C2-42EC-8087-66A2BD1A7348}">
      <dsp:nvSpPr>
        <dsp:cNvPr id="0" name=""/>
        <dsp:cNvSpPr/>
      </dsp:nvSpPr>
      <dsp:spPr>
        <a:xfrm>
          <a:off x="1847859" y="2930583"/>
          <a:ext cx="3474531" cy="1359895"/>
        </a:xfrm>
        <a:prstGeom prst="roundRect">
          <a:avLst>
            <a:gd name="adj" fmla="val 10000"/>
          </a:avLst>
        </a:prstGeom>
        <a:solidFill>
          <a:schemeClr val="accent2">
            <a:tint val="99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Tutela delle conversazioni</a:t>
          </a:r>
        </a:p>
      </dsp:txBody>
      <dsp:txXfrm>
        <a:off x="1887689" y="2970413"/>
        <a:ext cx="3394871" cy="1280235"/>
      </dsp:txXfrm>
    </dsp:sp>
    <dsp:sp modelId="{076885C9-9A5B-4465-84BE-25C08A789184}">
      <dsp:nvSpPr>
        <dsp:cNvPr id="0" name=""/>
        <dsp:cNvSpPr/>
      </dsp:nvSpPr>
      <dsp:spPr>
        <a:xfrm>
          <a:off x="3769066" y="1489106"/>
          <a:ext cx="3474531" cy="1359895"/>
        </a:xfrm>
        <a:prstGeom prst="roundRect">
          <a:avLst>
            <a:gd name="adj" fmla="val 10000"/>
          </a:avLst>
        </a:prstGeom>
        <a:solidFill>
          <a:schemeClr val="accent2">
            <a:shade val="8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Supervisione didattica</a:t>
          </a:r>
        </a:p>
      </dsp:txBody>
      <dsp:txXfrm>
        <a:off x="3808896" y="1528936"/>
        <a:ext cx="3394871" cy="12802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5352E-84D3-46B8-866B-0D2208FE35C8}">
      <dsp:nvSpPr>
        <dsp:cNvPr id="0" name=""/>
        <dsp:cNvSpPr/>
      </dsp:nvSpPr>
      <dsp:spPr>
        <a:xfrm rot="5400000">
          <a:off x="2618554" y="187918"/>
          <a:ext cx="1719791" cy="1528402"/>
        </a:xfrm>
        <a:prstGeom prst="hexagon">
          <a:avLst>
            <a:gd name="adj" fmla="val 25000"/>
            <a:gd name="vf" fmla="val 1154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b="0" kern="1200" dirty="0"/>
            <a:t>L’Assistente Sociale </a:t>
          </a:r>
        </a:p>
        <a:p>
          <a:pPr marL="0" lvl="0" indent="0" algn="ctr" defTabSz="577850">
            <a:lnSpc>
              <a:spcPct val="90000"/>
            </a:lnSpc>
            <a:spcBef>
              <a:spcPct val="0"/>
            </a:spcBef>
            <a:spcAft>
              <a:spcPct val="35000"/>
            </a:spcAft>
            <a:buNone/>
          </a:pPr>
          <a:r>
            <a:rPr lang="it-IT" sz="1300" b="0" kern="1200" dirty="0"/>
            <a:t>= </a:t>
          </a:r>
        </a:p>
        <a:p>
          <a:pPr marL="0" lvl="0" indent="0" algn="ctr" defTabSz="577850">
            <a:lnSpc>
              <a:spcPct val="90000"/>
            </a:lnSpc>
            <a:spcBef>
              <a:spcPct val="0"/>
            </a:spcBef>
            <a:spcAft>
              <a:spcPct val="35000"/>
            </a:spcAft>
            <a:buNone/>
          </a:pPr>
          <a:r>
            <a:rPr lang="it-IT" sz="1300" b="0" kern="1200" dirty="0"/>
            <a:t>facilitatore di </a:t>
          </a:r>
          <a:r>
            <a:rPr lang="it-IT" sz="1300" b="1" i="1" kern="1200" dirty="0"/>
            <a:t>processi</a:t>
          </a:r>
        </a:p>
      </dsp:txBody>
      <dsp:txXfrm rot="-5400000">
        <a:off x="2954807" y="362907"/>
        <a:ext cx="1047284" cy="1178425"/>
      </dsp:txXfrm>
    </dsp:sp>
    <dsp:sp modelId="{A47E4CA3-1627-46E2-B0A6-BC43EEF18A1C}">
      <dsp:nvSpPr>
        <dsp:cNvPr id="0" name=""/>
        <dsp:cNvSpPr/>
      </dsp:nvSpPr>
      <dsp:spPr>
        <a:xfrm>
          <a:off x="4271961" y="469597"/>
          <a:ext cx="1919287" cy="103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Governance</a:t>
          </a:r>
        </a:p>
      </dsp:txBody>
      <dsp:txXfrm>
        <a:off x="4271961" y="469597"/>
        <a:ext cx="1919287" cy="1031874"/>
      </dsp:txXfrm>
    </dsp:sp>
    <dsp:sp modelId="{CC907878-E706-4C2D-9F78-A96258A28F93}">
      <dsp:nvSpPr>
        <dsp:cNvPr id="0" name=""/>
        <dsp:cNvSpPr/>
      </dsp:nvSpPr>
      <dsp:spPr>
        <a:xfrm rot="5400000">
          <a:off x="1002638" y="237425"/>
          <a:ext cx="1719791" cy="1496218"/>
        </a:xfrm>
        <a:prstGeom prst="hexagon">
          <a:avLst>
            <a:gd name="adj" fmla="val 25000"/>
            <a:gd name="vf" fmla="val 115470"/>
          </a:avLst>
        </a:prstGeom>
        <a:solidFill>
          <a:schemeClr val="accent3">
            <a:hueOff val="85714"/>
            <a:satOff val="-9618"/>
            <a:lumOff val="164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1347585" y="393640"/>
        <a:ext cx="1029896" cy="1183789"/>
      </dsp:txXfrm>
    </dsp:sp>
    <dsp:sp modelId="{E7CA7CE4-4822-490E-86ED-1FC1A22E6134}">
      <dsp:nvSpPr>
        <dsp:cNvPr id="0" name=""/>
        <dsp:cNvSpPr/>
      </dsp:nvSpPr>
      <dsp:spPr>
        <a:xfrm rot="5400000">
          <a:off x="1807500" y="1697184"/>
          <a:ext cx="1719791" cy="1496218"/>
        </a:xfrm>
        <a:prstGeom prst="hexagon">
          <a:avLst>
            <a:gd name="adj" fmla="val 25000"/>
            <a:gd name="vf" fmla="val 115470"/>
          </a:avLst>
        </a:prstGeom>
        <a:solidFill>
          <a:schemeClr val="accent3">
            <a:hueOff val="171427"/>
            <a:satOff val="-19237"/>
            <a:lumOff val="329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it-IT" sz="1050" b="0" kern="1200" dirty="0"/>
            <a:t>Attenzione al </a:t>
          </a:r>
          <a:r>
            <a:rPr lang="it-IT" sz="1050" b="1" kern="1200" dirty="0"/>
            <a:t>buon funzionamento</a:t>
          </a:r>
        </a:p>
      </dsp:txBody>
      <dsp:txXfrm rot="-5400000">
        <a:off x="2152447" y="1853399"/>
        <a:ext cx="1029896" cy="1183789"/>
      </dsp:txXfrm>
    </dsp:sp>
    <dsp:sp modelId="{75FA4B0A-CA28-450F-8B6C-DE9D701449C2}">
      <dsp:nvSpPr>
        <dsp:cNvPr id="0" name=""/>
        <dsp:cNvSpPr/>
      </dsp:nvSpPr>
      <dsp:spPr>
        <a:xfrm>
          <a:off x="0" y="1929356"/>
          <a:ext cx="1857374" cy="103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Co</a:t>
          </a:r>
        </a:p>
        <a:p>
          <a:pPr marL="0" lvl="0" indent="0" algn="r"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responsabilità</a:t>
          </a:r>
        </a:p>
        <a:p>
          <a:pPr marL="0" lvl="0" indent="0" algn="r"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generale</a:t>
          </a:r>
        </a:p>
      </dsp:txBody>
      <dsp:txXfrm>
        <a:off x="0" y="1929356"/>
        <a:ext cx="1857374" cy="1031874"/>
      </dsp:txXfrm>
    </dsp:sp>
    <dsp:sp modelId="{A117E37B-11CA-4753-AF6B-B632571E4DE2}">
      <dsp:nvSpPr>
        <dsp:cNvPr id="0" name=""/>
        <dsp:cNvSpPr/>
      </dsp:nvSpPr>
      <dsp:spPr>
        <a:xfrm rot="5400000">
          <a:off x="3423416" y="1697184"/>
          <a:ext cx="1719791" cy="1496218"/>
        </a:xfrm>
        <a:prstGeom prst="hexagon">
          <a:avLst>
            <a:gd name="adj" fmla="val 25000"/>
            <a:gd name="vf" fmla="val 115470"/>
          </a:avLst>
        </a:prstGeom>
        <a:solidFill>
          <a:schemeClr val="accent3">
            <a:hueOff val="257141"/>
            <a:satOff val="-28855"/>
            <a:lumOff val="494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3768363" y="1853399"/>
        <a:ext cx="1029896" cy="1183789"/>
      </dsp:txXfrm>
    </dsp:sp>
    <dsp:sp modelId="{6B2EE011-65EB-4045-9F18-056D5108A7E3}">
      <dsp:nvSpPr>
        <dsp:cNvPr id="0" name=""/>
        <dsp:cNvSpPr/>
      </dsp:nvSpPr>
      <dsp:spPr>
        <a:xfrm rot="5400000">
          <a:off x="2618554" y="3156943"/>
          <a:ext cx="1719791" cy="1496218"/>
        </a:xfrm>
        <a:prstGeom prst="hexagon">
          <a:avLst>
            <a:gd name="adj" fmla="val 25000"/>
            <a:gd name="vf" fmla="val 115470"/>
          </a:avLst>
        </a:prstGeom>
        <a:solidFill>
          <a:schemeClr val="accent3">
            <a:hueOff val="342855"/>
            <a:satOff val="-38474"/>
            <a:lumOff val="658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0" kern="1200" dirty="0"/>
            <a:t>Promozione attiva della </a:t>
          </a:r>
          <a:r>
            <a:rPr lang="it-IT" sz="1400" b="1" kern="1200" dirty="0"/>
            <a:t>qualità tecnica</a:t>
          </a:r>
        </a:p>
      </dsp:txBody>
      <dsp:txXfrm rot="-5400000">
        <a:off x="2963501" y="3313158"/>
        <a:ext cx="1029896" cy="1183789"/>
      </dsp:txXfrm>
    </dsp:sp>
    <dsp:sp modelId="{55E2750A-4421-4F4E-8890-A35D09122333}">
      <dsp:nvSpPr>
        <dsp:cNvPr id="0" name=""/>
        <dsp:cNvSpPr/>
      </dsp:nvSpPr>
      <dsp:spPr>
        <a:xfrm>
          <a:off x="4271961" y="3389115"/>
          <a:ext cx="1919287" cy="103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dirty="0">
              <a:solidFill>
                <a:srgbClr val="4A66AC"/>
              </a:solidFill>
              <a:latin typeface="Gill Sans MT" panose="020B0502020104020203"/>
              <a:ea typeface="+mn-ea"/>
              <a:cs typeface="+mn-cs"/>
            </a:rPr>
            <a:t>La segnalazione</a:t>
          </a:r>
        </a:p>
        <a:p>
          <a:pPr marL="0" lvl="0" algn="l" defTabSz="622300">
            <a:lnSpc>
              <a:spcPct val="90000"/>
            </a:lnSpc>
            <a:spcBef>
              <a:spcPct val="0"/>
            </a:spcBef>
            <a:spcAft>
              <a:spcPct val="35000"/>
            </a:spcAft>
            <a:buNone/>
          </a:pPr>
          <a:endParaRPr lang="it-IT" sz="1400" kern="1200" dirty="0"/>
        </a:p>
      </dsp:txBody>
      <dsp:txXfrm>
        <a:off x="4271961" y="3389115"/>
        <a:ext cx="1919287" cy="1031874"/>
      </dsp:txXfrm>
    </dsp:sp>
    <dsp:sp modelId="{FA4D73A4-6A03-44B9-AA71-1BEC9A0BC4F4}">
      <dsp:nvSpPr>
        <dsp:cNvPr id="0" name=""/>
        <dsp:cNvSpPr/>
      </dsp:nvSpPr>
      <dsp:spPr>
        <a:xfrm rot="5400000">
          <a:off x="1002638" y="3156943"/>
          <a:ext cx="1719791" cy="1496218"/>
        </a:xfrm>
        <a:prstGeom prst="hexagon">
          <a:avLst>
            <a:gd name="adj" fmla="val 25000"/>
            <a:gd name="vf" fmla="val 115470"/>
          </a:avLst>
        </a:prstGeom>
        <a:solidFill>
          <a:schemeClr val="accent3">
            <a:hueOff val="428568"/>
            <a:satOff val="-48092"/>
            <a:lumOff val="823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1347585" y="3313158"/>
        <a:ext cx="1029896" cy="11837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8253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471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5423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magine con tre sezioni">
    <p:spTree>
      <p:nvGrpSpPr>
        <p:cNvPr id="1" name=""/>
        <p:cNvGrpSpPr/>
        <p:nvPr/>
      </p:nvGrpSpPr>
      <p:grpSpPr>
        <a:xfrm>
          <a:off x="0" y="0"/>
          <a:ext cx="0" cy="0"/>
          <a:chOff x="0" y="0"/>
          <a:chExt cx="0" cy="0"/>
        </a:xfrm>
      </p:grpSpPr>
      <p:sp>
        <p:nvSpPr>
          <p:cNvPr id="8" name="oggetto 3">
            <a:extLst>
              <a:ext uri="{FF2B5EF4-FFF2-40B4-BE49-F238E27FC236}">
                <a16:creationId xmlns:a16="http://schemas.microsoft.com/office/drawing/2014/main"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pPr rtl="0"/>
            <a:endParaRPr lang="it-IT" noProof="0" dirty="0"/>
          </a:p>
        </p:txBody>
      </p:sp>
      <p:sp>
        <p:nvSpPr>
          <p:cNvPr id="11" name="Ovale 10">
            <a:extLst>
              <a:ext uri="{FF2B5EF4-FFF2-40B4-BE49-F238E27FC236}">
                <a16:creationId xmlns:a16="http://schemas.microsoft.com/office/drawing/2014/main"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690E0AA-5363-4861-AB6B-0E4D34D74B92}"/>
              </a:ext>
            </a:extLst>
          </p:cNvPr>
          <p:cNvSpPr>
            <a:spLocks noGrp="1"/>
          </p:cNvSpPr>
          <p:nvPr>
            <p:ph type="title"/>
          </p:nvPr>
        </p:nvSpPr>
        <p:spPr>
          <a:xfrm>
            <a:off x="839788" y="417362"/>
            <a:ext cx="3932237" cy="1302111"/>
          </a:xfrm>
        </p:spPr>
        <p:txBody>
          <a:bodyPr rtlCol="0" anchor="b"/>
          <a:lstStyle>
            <a:lvl1pPr>
              <a:defRPr sz="3200"/>
            </a:lvl1pPr>
          </a:lstStyle>
          <a:p>
            <a:pPr rtl="0"/>
            <a:r>
              <a:rPr lang="it-IT" noProof="0"/>
              <a:t>Fare clic per modificare lo stile del titolo</a:t>
            </a:r>
            <a:endParaRPr lang="it-IT" noProof="0" dirty="0"/>
          </a:p>
        </p:txBody>
      </p:sp>
      <p:sp>
        <p:nvSpPr>
          <p:cNvPr id="4" name="Segnaposto testo 3">
            <a:extLst>
              <a:ext uri="{FF2B5EF4-FFF2-40B4-BE49-F238E27FC236}">
                <a16:creationId xmlns:a16="http://schemas.microsoft.com/office/drawing/2014/main" id="{EA79774D-36EB-4201-B1AC-922DD2E06640}"/>
              </a:ext>
            </a:extLst>
          </p:cNvPr>
          <p:cNvSpPr>
            <a:spLocks noGrp="1"/>
          </p:cNvSpPr>
          <p:nvPr>
            <p:ph type="body" sz="half" idx="2"/>
          </p:nvPr>
        </p:nvSpPr>
        <p:spPr>
          <a:xfrm>
            <a:off x="7294251" y="1192697"/>
            <a:ext cx="4057961" cy="1431234"/>
          </a:xfrm>
        </p:spPr>
        <p:txBody>
          <a:bodyPr rtlCol="0"/>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5" name="Segnaposto data 4">
            <a:extLst>
              <a:ext uri="{FF2B5EF4-FFF2-40B4-BE49-F238E27FC236}">
                <a16:creationId xmlns:a16="http://schemas.microsoft.com/office/drawing/2014/main" id="{CAD1E234-1CB2-41A0-B40D-7E7F160CBA11}"/>
              </a:ext>
            </a:extLst>
          </p:cNvPr>
          <p:cNvSpPr>
            <a:spLocks noGrp="1"/>
          </p:cNvSpPr>
          <p:nvPr>
            <p:ph type="dt" sz="half" idx="10"/>
          </p:nvPr>
        </p:nvSpPr>
        <p:spPr/>
        <p:txBody>
          <a:bodyPr rtlCol="0"/>
          <a:lstStyle/>
          <a:p>
            <a:pPr rtl="0"/>
            <a:fld id="{FBBC9FC0-D560-4103-9872-0FD5D726F934}" type="datetime1">
              <a:rPr lang="it-IT" noProof="0" smtClean="0"/>
              <a:pPr rtl="0"/>
              <a:t>18/09/2023</a:t>
            </a:fld>
            <a:endParaRPr lang="it-IT" noProof="0" dirty="0"/>
          </a:p>
        </p:txBody>
      </p:sp>
      <p:sp>
        <p:nvSpPr>
          <p:cNvPr id="6" name="Segnaposto piè di pagina 5">
            <a:extLst>
              <a:ext uri="{FF2B5EF4-FFF2-40B4-BE49-F238E27FC236}">
                <a16:creationId xmlns:a16="http://schemas.microsoft.com/office/drawing/2014/main" id="{99FD472E-6334-4051-B4D9-6361A819F792}"/>
              </a:ext>
            </a:extLst>
          </p:cNvPr>
          <p:cNvSpPr>
            <a:spLocks noGrp="1"/>
          </p:cNvSpPr>
          <p:nvPr>
            <p:ph type="ftr" sz="quarter" idx="11"/>
          </p:nvPr>
        </p:nvSpPr>
        <p:spPr/>
        <p:txBody>
          <a:bodyPr rtlCol="0"/>
          <a:lstStyle/>
          <a:p>
            <a:pPr rtl="0"/>
            <a:endParaRPr lang="it-IT" noProof="0" dirty="0"/>
          </a:p>
        </p:txBody>
      </p:sp>
      <p:sp>
        <p:nvSpPr>
          <p:cNvPr id="7" name="Segnaposto numero diapositiva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rtlCol="0"/>
          <a:lstStyle/>
          <a:p>
            <a:pPr rtl="0"/>
            <a:fld id="{82EE24B5-652C-4DB5-B7C3-B5BBEC1280B1}" type="slidenum">
              <a:rPr lang="it-IT" noProof="0" smtClean="0"/>
              <a:pPr rtl="0"/>
              <a:t>‹N›</a:t>
            </a:fld>
            <a:endParaRPr lang="it-IT" noProof="0" dirty="0"/>
          </a:p>
        </p:txBody>
      </p:sp>
      <p:sp>
        <p:nvSpPr>
          <p:cNvPr id="9" name="oggetto 2">
            <a:extLst>
              <a:ext uri="{FF2B5EF4-FFF2-40B4-BE49-F238E27FC236}">
                <a16:creationId xmlns:a16="http://schemas.microsoft.com/office/drawing/2014/main"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pPr rtl="0"/>
            <a:endParaRPr lang="it-IT" noProof="0" dirty="0"/>
          </a:p>
        </p:txBody>
      </p:sp>
      <p:sp>
        <p:nvSpPr>
          <p:cNvPr id="3" name="Segnaposto immagine 2">
            <a:extLst>
              <a:ext uri="{FF2B5EF4-FFF2-40B4-BE49-F238E27FC236}">
                <a16:creationId xmlns:a16="http://schemas.microsoft.com/office/drawing/2014/main" id="{8D44B7CE-2038-4CCA-AA8A-D03DE5FD956E}"/>
              </a:ext>
            </a:extLst>
          </p:cNvPr>
          <p:cNvSpPr>
            <a:spLocks noGrp="1"/>
          </p:cNvSpPr>
          <p:nvPr>
            <p:ph type="pic" idx="1"/>
          </p:nvPr>
        </p:nvSpPr>
        <p:spPr>
          <a:xfrm>
            <a:off x="0" y="2781223"/>
            <a:ext cx="6040800" cy="2736901"/>
          </a:xfrm>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12" name="Segnaposto immagine 28">
            <a:extLst>
              <a:ext uri="{FF2B5EF4-FFF2-40B4-BE49-F238E27FC236}">
                <a16:creationId xmlns:a16="http://schemas.microsoft.com/office/drawing/2014/main" id="{2EB2F967-97B6-4CA8-B3E7-5FF7CA2BDD8C}"/>
              </a:ext>
            </a:extLst>
          </p:cNvPr>
          <p:cNvSpPr>
            <a:spLocks noGrp="1"/>
          </p:cNvSpPr>
          <p:nvPr>
            <p:ph type="pic" sz="quarter" idx="19"/>
          </p:nvPr>
        </p:nvSpPr>
        <p:spPr>
          <a:xfrm>
            <a:off x="6586106" y="1188012"/>
            <a:ext cx="376237" cy="376237"/>
          </a:xfrm>
        </p:spPr>
        <p:txBody>
          <a:bodyPr rtlCol="0">
            <a:normAutofit/>
          </a:bodyPr>
          <a:lstStyle>
            <a:lvl1pPr marL="0" indent="0" algn="ctr">
              <a:buNone/>
              <a:defRPr sz="400"/>
            </a:lvl1pPr>
          </a:lstStyle>
          <a:p>
            <a:pPr rtl="0"/>
            <a:r>
              <a:rPr lang="it-IT" noProof="0"/>
              <a:t>Fare clic sull'icona per inserire un'immagine</a:t>
            </a:r>
            <a:endParaRPr lang="it-IT" noProof="0" dirty="0"/>
          </a:p>
        </p:txBody>
      </p:sp>
      <p:sp>
        <p:nvSpPr>
          <p:cNvPr id="13" name="Segnaposto immagine 28">
            <a:extLst>
              <a:ext uri="{FF2B5EF4-FFF2-40B4-BE49-F238E27FC236}">
                <a16:creationId xmlns:a16="http://schemas.microsoft.com/office/drawing/2014/main" id="{5E78E133-FE09-456A-8463-9EFAC6ADE26B}"/>
              </a:ext>
            </a:extLst>
          </p:cNvPr>
          <p:cNvSpPr>
            <a:spLocks noGrp="1"/>
          </p:cNvSpPr>
          <p:nvPr>
            <p:ph type="pic" sz="quarter" idx="22"/>
          </p:nvPr>
        </p:nvSpPr>
        <p:spPr>
          <a:xfrm>
            <a:off x="6586106" y="2878015"/>
            <a:ext cx="376237" cy="376237"/>
          </a:xfrm>
        </p:spPr>
        <p:txBody>
          <a:bodyPr rtlCol="0">
            <a:normAutofit/>
          </a:bodyPr>
          <a:lstStyle>
            <a:lvl1pPr marL="0" indent="0" algn="ctr">
              <a:buNone/>
              <a:defRPr sz="400"/>
            </a:lvl1pPr>
          </a:lstStyle>
          <a:p>
            <a:pPr rtl="0"/>
            <a:r>
              <a:rPr lang="it-IT" noProof="0"/>
              <a:t>Fare clic sull'icona per inserire un'immagine</a:t>
            </a:r>
            <a:endParaRPr lang="it-IT" noProof="0" dirty="0"/>
          </a:p>
        </p:txBody>
      </p:sp>
      <p:sp>
        <p:nvSpPr>
          <p:cNvPr id="14" name="Segnaposto testo 3">
            <a:extLst>
              <a:ext uri="{FF2B5EF4-FFF2-40B4-BE49-F238E27FC236}">
                <a16:creationId xmlns:a16="http://schemas.microsoft.com/office/drawing/2014/main" id="{7F0C3496-EA4B-43E5-9704-968F80A8552C}"/>
              </a:ext>
            </a:extLst>
          </p:cNvPr>
          <p:cNvSpPr>
            <a:spLocks noGrp="1"/>
          </p:cNvSpPr>
          <p:nvPr>
            <p:ph type="body" sz="half" idx="23"/>
          </p:nvPr>
        </p:nvSpPr>
        <p:spPr>
          <a:xfrm>
            <a:off x="7294250" y="2880357"/>
            <a:ext cx="4057961" cy="1431234"/>
          </a:xfrm>
        </p:spPr>
        <p:txBody>
          <a:bodyPr rtlCol="0"/>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15" name="Segnaposto immagine 28">
            <a:extLst>
              <a:ext uri="{FF2B5EF4-FFF2-40B4-BE49-F238E27FC236}">
                <a16:creationId xmlns:a16="http://schemas.microsoft.com/office/drawing/2014/main" id="{13414E14-9FEB-40F8-AE6E-319637A8F1CB}"/>
              </a:ext>
            </a:extLst>
          </p:cNvPr>
          <p:cNvSpPr>
            <a:spLocks noGrp="1"/>
          </p:cNvSpPr>
          <p:nvPr>
            <p:ph type="pic" sz="quarter" idx="24"/>
          </p:nvPr>
        </p:nvSpPr>
        <p:spPr>
          <a:xfrm>
            <a:off x="6586106" y="4568018"/>
            <a:ext cx="376237" cy="376237"/>
          </a:xfrm>
        </p:spPr>
        <p:txBody>
          <a:bodyPr rtlCol="0">
            <a:normAutofit/>
          </a:bodyPr>
          <a:lstStyle>
            <a:lvl1pPr marL="0" indent="0" algn="ctr">
              <a:buNone/>
              <a:defRPr sz="400"/>
            </a:lvl1pPr>
          </a:lstStyle>
          <a:p>
            <a:pPr rtl="0"/>
            <a:r>
              <a:rPr lang="it-IT" noProof="0"/>
              <a:t>Fare clic sull'icona per inserire un'immagine</a:t>
            </a:r>
            <a:endParaRPr lang="it-IT" noProof="0" dirty="0"/>
          </a:p>
        </p:txBody>
      </p:sp>
      <p:sp>
        <p:nvSpPr>
          <p:cNvPr id="16" name="Segnaposto testo 3">
            <a:extLst>
              <a:ext uri="{FF2B5EF4-FFF2-40B4-BE49-F238E27FC236}">
                <a16:creationId xmlns:a16="http://schemas.microsoft.com/office/drawing/2014/main" id="{8EC97C88-8B4C-4665-845B-95CE8F237779}"/>
              </a:ext>
            </a:extLst>
          </p:cNvPr>
          <p:cNvSpPr>
            <a:spLocks noGrp="1"/>
          </p:cNvSpPr>
          <p:nvPr>
            <p:ph type="body" sz="half" idx="25"/>
          </p:nvPr>
        </p:nvSpPr>
        <p:spPr>
          <a:xfrm>
            <a:off x="7294250" y="4568018"/>
            <a:ext cx="4057961" cy="1431234"/>
          </a:xfrm>
        </p:spPr>
        <p:txBody>
          <a:bodyPr rtlCol="0"/>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Tree>
    <p:extLst>
      <p:ext uri="{BB962C8B-B14F-4D97-AF65-F5344CB8AC3E}">
        <p14:creationId xmlns:p14="http://schemas.microsoft.com/office/powerpoint/2010/main" val="343837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5802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6547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4656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1285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a:t>
            </a:r>
            <a:endParaRPr lang="en-US" dirty="0"/>
          </a:p>
        </p:txBody>
      </p:sp>
    </p:spTree>
    <p:extLst>
      <p:ext uri="{BB962C8B-B14F-4D97-AF65-F5344CB8AC3E}">
        <p14:creationId xmlns:p14="http://schemas.microsoft.com/office/powerpoint/2010/main" val="150891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6607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9/18/2023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5894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7465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‹N›</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374787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714699" y="2606722"/>
            <a:ext cx="5010166" cy="3835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ottotitolo 2"/>
          <p:cNvSpPr>
            <a:spLocks noGrp="1"/>
          </p:cNvSpPr>
          <p:nvPr>
            <p:ph type="subTitle" idx="1"/>
          </p:nvPr>
        </p:nvSpPr>
        <p:spPr>
          <a:xfrm>
            <a:off x="467135" y="2711671"/>
            <a:ext cx="6297281" cy="590321"/>
          </a:xfrm>
        </p:spPr>
        <p:txBody>
          <a:bodyPr>
            <a:normAutofit fontScale="92500"/>
          </a:bodyPr>
          <a:lstStyle/>
          <a:p>
            <a:pPr algn="r"/>
            <a:r>
              <a:rPr lang="it-IT" sz="2000" b="1" dirty="0"/>
              <a:t>PRESENTAZIONE DEL CODICE DEONTOLOGICO</a:t>
            </a:r>
          </a:p>
        </p:txBody>
      </p:sp>
      <p:sp>
        <p:nvSpPr>
          <p:cNvPr id="8" name="Titolo 1"/>
          <p:cNvSpPr>
            <a:spLocks noGrp="1"/>
          </p:cNvSpPr>
          <p:nvPr>
            <p:ph type="ctrTitle"/>
          </p:nvPr>
        </p:nvSpPr>
        <p:spPr>
          <a:xfrm>
            <a:off x="426110" y="4550716"/>
            <a:ext cx="6288589" cy="1475013"/>
          </a:xfrm>
        </p:spPr>
        <p:txBody>
          <a:bodyPr>
            <a:noAutofit/>
          </a:bodyPr>
          <a:lstStyle/>
          <a:p>
            <a:pPr algn="ctr"/>
            <a:br>
              <a:rPr lang="it-IT" dirty="0"/>
            </a:br>
            <a:r>
              <a:rPr lang="it-IT" sz="3200" b="1" dirty="0">
                <a:solidFill>
                  <a:schemeClr val="bg1"/>
                </a:solidFill>
                <a:effectLst>
                  <a:outerShdw blurRad="38100" dist="38100" dir="2700000" algn="tl">
                    <a:srgbClr val="000000">
                      <a:alpha val="43137"/>
                    </a:srgbClr>
                  </a:outerShdw>
                </a:effectLst>
                <a:latin typeface="Bahnschrift SemiCondensed" panose="020B0502040204020203" pitchFamily="34" charset="0"/>
              </a:rPr>
              <a:t>Responsabilità dell’assistente sociale nei confronti della società, verso i colleghi e altri professionisti </a:t>
            </a:r>
            <a:r>
              <a:rPr lang="it-IT" sz="2000" b="1" dirty="0">
                <a:solidFill>
                  <a:schemeClr val="bg1"/>
                </a:solidFill>
                <a:effectLst>
                  <a:outerShdw blurRad="38100" dist="38100" dir="2700000" algn="tl">
                    <a:srgbClr val="000000">
                      <a:alpha val="43137"/>
                    </a:srgbClr>
                  </a:outerShdw>
                </a:effectLst>
                <a:latin typeface="Bahnschrift SemiCondensed" panose="020B0502040204020203" pitchFamily="34" charset="0"/>
              </a:rPr>
              <a:t>(Titolo V e VI)</a:t>
            </a:r>
            <a:br>
              <a:rPr lang="it-IT" dirty="0">
                <a:solidFill>
                  <a:schemeClr val="bg1"/>
                </a:solidFill>
                <a:effectLst>
                  <a:outerShdw blurRad="38100" dist="38100" dir="2700000" algn="tl">
                    <a:srgbClr val="000000">
                      <a:alpha val="43137"/>
                    </a:srgbClr>
                  </a:outerShdw>
                </a:effectLst>
                <a:latin typeface="Bahnschrift SemiCondensed" panose="020B0502040204020203" pitchFamily="34" charset="0"/>
              </a:rPr>
            </a:br>
            <a:endParaRPr lang="it-IT" dirty="0">
              <a:solidFill>
                <a:schemeClr val="bg1"/>
              </a:solidFill>
              <a:effectLst>
                <a:outerShdw blurRad="38100" dist="38100" dir="2700000" algn="tl">
                  <a:srgbClr val="000000">
                    <a:alpha val="43137"/>
                  </a:srgbClr>
                </a:outerShdw>
              </a:effectLst>
              <a:latin typeface="Bahnschrift SemiCondensed" panose="020B0502040204020203" pitchFamily="34" charset="0"/>
            </a:endParaRPr>
          </a:p>
        </p:txBody>
      </p:sp>
      <p:sp>
        <p:nvSpPr>
          <p:cNvPr id="9" name="CasellaDiTesto 8"/>
          <p:cNvSpPr txBox="1"/>
          <p:nvPr/>
        </p:nvSpPr>
        <p:spPr>
          <a:xfrm>
            <a:off x="4367259" y="2138343"/>
            <a:ext cx="2416851" cy="400110"/>
          </a:xfrm>
          <a:prstGeom prst="rect">
            <a:avLst/>
          </a:prstGeom>
          <a:noFill/>
        </p:spPr>
        <p:txBody>
          <a:bodyPr wrap="square" rtlCol="0">
            <a:spAutoFit/>
          </a:bodyPr>
          <a:lstStyle/>
          <a:p>
            <a:r>
              <a:rPr lang="it-IT" sz="2000" b="1" dirty="0">
                <a:solidFill>
                  <a:schemeClr val="accent3">
                    <a:lumMod val="75000"/>
                  </a:schemeClr>
                </a:solidFill>
              </a:rPr>
              <a:t>15 settembre 2023 </a:t>
            </a:r>
          </a:p>
        </p:txBody>
      </p:sp>
      <p:sp>
        <p:nvSpPr>
          <p:cNvPr id="11" name="CasellaDiTesto 10"/>
          <p:cNvSpPr txBox="1"/>
          <p:nvPr/>
        </p:nvSpPr>
        <p:spPr>
          <a:xfrm>
            <a:off x="5207877" y="2406667"/>
            <a:ext cx="1576233" cy="400110"/>
          </a:xfrm>
          <a:prstGeom prst="rect">
            <a:avLst/>
          </a:prstGeom>
          <a:noFill/>
        </p:spPr>
        <p:txBody>
          <a:bodyPr wrap="square" rtlCol="0">
            <a:spAutoFit/>
          </a:bodyPr>
          <a:lstStyle/>
          <a:p>
            <a:pPr algn="r"/>
            <a:r>
              <a:rPr lang="it-IT" sz="2000" dirty="0">
                <a:solidFill>
                  <a:srgbClr val="4A66AC"/>
                </a:solidFill>
              </a:rPr>
              <a:t>III  Webinar</a:t>
            </a:r>
          </a:p>
        </p:txBody>
      </p:sp>
      <p:sp>
        <p:nvSpPr>
          <p:cNvPr id="15" name="CasellaDiTesto 14"/>
          <p:cNvSpPr txBox="1"/>
          <p:nvPr/>
        </p:nvSpPr>
        <p:spPr>
          <a:xfrm>
            <a:off x="426110" y="5673268"/>
            <a:ext cx="6497732" cy="923330"/>
          </a:xfrm>
          <a:prstGeom prst="rect">
            <a:avLst/>
          </a:prstGeom>
          <a:noFill/>
        </p:spPr>
        <p:txBody>
          <a:bodyPr wrap="square" rtlCol="0">
            <a:spAutoFit/>
          </a:bodyPr>
          <a:lstStyle/>
          <a:p>
            <a:r>
              <a:rPr lang="it-IT" sz="1400" b="1" dirty="0">
                <a:solidFill>
                  <a:schemeClr val="bg1"/>
                </a:solidFill>
              </a:rPr>
              <a:t>A cura di </a:t>
            </a:r>
            <a:r>
              <a:rPr lang="it-IT" sz="1400" b="1" i="1" dirty="0">
                <a:solidFill>
                  <a:schemeClr val="bg1"/>
                </a:solidFill>
              </a:rPr>
              <a:t>Emilio Di Fusco</a:t>
            </a:r>
          </a:p>
          <a:p>
            <a:r>
              <a:rPr lang="it-IT" sz="1400" dirty="0">
                <a:solidFill>
                  <a:schemeClr val="bg1"/>
                </a:solidFill>
                <a:effectLst>
                  <a:outerShdw blurRad="38100" dist="38100" dir="2700000" algn="tl">
                    <a:srgbClr val="000000">
                      <a:alpha val="43137"/>
                    </a:srgbClr>
                  </a:outerShdw>
                </a:effectLst>
              </a:rPr>
              <a:t>Commissione Etica e Deontologia</a:t>
            </a:r>
          </a:p>
          <a:p>
            <a:r>
              <a:rPr lang="it-IT" sz="1400" dirty="0">
                <a:solidFill>
                  <a:schemeClr val="bg1"/>
                </a:solidFill>
                <a:effectLst>
                  <a:outerShdw blurRad="38100" dist="38100" dir="2700000" algn="tl">
                    <a:srgbClr val="000000">
                      <a:alpha val="43137"/>
                    </a:srgbClr>
                  </a:outerShdw>
                </a:effectLst>
              </a:rPr>
              <a:t>CROAS Campania</a:t>
            </a:r>
          </a:p>
          <a:p>
            <a:endParaRPr lang="it-IT" sz="1200" dirty="0">
              <a:solidFill>
                <a:schemeClr val="bg1"/>
              </a:solidFill>
            </a:endParaRPr>
          </a:p>
        </p:txBody>
      </p:sp>
      <p:sp>
        <p:nvSpPr>
          <p:cNvPr id="18" name="Circle: Hollow 7">
            <a:extLst>
              <a:ext uri="{FF2B5EF4-FFF2-40B4-BE49-F238E27FC236}">
                <a16:creationId xmlns:a16="http://schemas.microsoft.com/office/drawing/2014/main" id="{DFF3B58F-40A8-495F-B48A-75847FA68DE7}"/>
              </a:ext>
            </a:extLst>
          </p:cNvPr>
          <p:cNvSpPr/>
          <p:nvPr/>
        </p:nvSpPr>
        <p:spPr>
          <a:xfrm>
            <a:off x="6096000" y="5790878"/>
            <a:ext cx="688110" cy="688110"/>
          </a:xfrm>
          <a:prstGeom prst="donut">
            <a:avLst>
              <a:gd name="adj" fmla="val 21931"/>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x-none" dirty="0">
              <a:solidFill>
                <a:schemeClr val="tx1"/>
              </a:solidFill>
            </a:endParaRPr>
          </a:p>
        </p:txBody>
      </p:sp>
      <p:pic>
        <p:nvPicPr>
          <p:cNvPr id="10" name="Immagine 9">
            <a:extLst>
              <a:ext uri="{FF2B5EF4-FFF2-40B4-BE49-F238E27FC236}">
                <a16:creationId xmlns:a16="http://schemas.microsoft.com/office/drawing/2014/main" id="{F902D45B-1FBE-498E-0A51-A98BD117B6F5}"/>
              </a:ext>
            </a:extLst>
          </p:cNvPr>
          <p:cNvPicPr>
            <a:picLocks noChangeAspect="1"/>
          </p:cNvPicPr>
          <p:nvPr/>
        </p:nvPicPr>
        <p:blipFill>
          <a:blip r:embed="rId2"/>
          <a:stretch>
            <a:fillRect/>
          </a:stretch>
        </p:blipFill>
        <p:spPr>
          <a:xfrm>
            <a:off x="983722" y="832271"/>
            <a:ext cx="2197629" cy="1463386"/>
          </a:xfrm>
          <a:prstGeom prst="rect">
            <a:avLst/>
          </a:prstGeom>
        </p:spPr>
      </p:pic>
      <p:pic>
        <p:nvPicPr>
          <p:cNvPr id="7" name="Immagine 6">
            <a:extLst>
              <a:ext uri="{FF2B5EF4-FFF2-40B4-BE49-F238E27FC236}">
                <a16:creationId xmlns:a16="http://schemas.microsoft.com/office/drawing/2014/main" id="{85E13C24-382A-F2F6-88D9-464A33EF7AEB}"/>
              </a:ext>
            </a:extLst>
          </p:cNvPr>
          <p:cNvPicPr>
            <a:picLocks noChangeAspect="1"/>
          </p:cNvPicPr>
          <p:nvPr/>
        </p:nvPicPr>
        <p:blipFill>
          <a:blip r:embed="rId3"/>
          <a:stretch>
            <a:fillRect/>
          </a:stretch>
        </p:blipFill>
        <p:spPr>
          <a:xfrm>
            <a:off x="7215207" y="1758578"/>
            <a:ext cx="4550683" cy="3086827"/>
          </a:xfrm>
          <a:prstGeom prst="rect">
            <a:avLst/>
          </a:prstGeom>
        </p:spPr>
      </p:pic>
    </p:spTree>
    <p:extLst>
      <p:ext uri="{BB962C8B-B14F-4D97-AF65-F5344CB8AC3E}">
        <p14:creationId xmlns:p14="http://schemas.microsoft.com/office/powerpoint/2010/main" val="339955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667" y="787881"/>
            <a:ext cx="11029616" cy="707544"/>
          </a:xfrm>
        </p:spPr>
        <p:txBody>
          <a:bodyPr>
            <a:normAutofit/>
          </a:bodyPr>
          <a:lstStyle/>
          <a:p>
            <a:pPr algn="ctr"/>
            <a:r>
              <a:rPr lang="it-IT" sz="3200" b="1" dirty="0">
                <a:latin typeface="Bahnschrift SemiCondensed" panose="020B0502040204020203" pitchFamily="34" charset="0"/>
              </a:rPr>
              <a:t>LA </a:t>
            </a:r>
            <a:r>
              <a:rPr lang="it-IT" sz="3200" b="1" dirty="0" err="1">
                <a:latin typeface="Bahnschrift SemiCondensed" panose="020B0502040204020203" pitchFamily="34" charset="0"/>
              </a:rPr>
              <a:t>RIFLESSIVITà</a:t>
            </a:r>
            <a:r>
              <a:rPr lang="it-IT" sz="3200" b="1" dirty="0">
                <a:latin typeface="Bahnschrift SemiCondensed" panose="020B0502040204020203" pitchFamily="34" charset="0"/>
              </a:rPr>
              <a:t> NEL SERVIZIO SOCIALE</a:t>
            </a:r>
          </a:p>
        </p:txBody>
      </p:sp>
      <p:sp>
        <p:nvSpPr>
          <p:cNvPr id="6" name="Rettangolo 5">
            <a:extLst>
              <a:ext uri="{FF2B5EF4-FFF2-40B4-BE49-F238E27FC236}">
                <a16:creationId xmlns:a16="http://schemas.microsoft.com/office/drawing/2014/main" id="{3372CE70-909B-8F14-1275-EEBF62E5C470}"/>
              </a:ext>
            </a:extLst>
          </p:cNvPr>
          <p:cNvSpPr/>
          <p:nvPr/>
        </p:nvSpPr>
        <p:spPr>
          <a:xfrm>
            <a:off x="2137866" y="2293425"/>
            <a:ext cx="5052500" cy="1400383"/>
          </a:xfrm>
          <a:prstGeom prst="rect">
            <a:avLst/>
          </a:prstGeom>
        </p:spPr>
        <p:txBody>
          <a:bodyPr wrap="square">
            <a:spAutoFit/>
          </a:bodyPr>
          <a:lstStyle/>
          <a:p>
            <a:pPr algn="just"/>
            <a:r>
              <a:rPr lang="it-IT" sz="1700" b="1" dirty="0">
                <a:solidFill>
                  <a:srgbClr val="4A66AC"/>
                </a:solidFill>
              </a:rPr>
              <a:t>Sinossi</a:t>
            </a:r>
          </a:p>
          <a:p>
            <a:pPr algn="just"/>
            <a:r>
              <a:rPr lang="it-IT" sz="1700" i="1" dirty="0">
                <a:solidFill>
                  <a:schemeClr val="bg2">
                    <a:lumMod val="25000"/>
                  </a:schemeClr>
                </a:solidFill>
              </a:rPr>
              <a:t>Nelle professioni di aiuto si parte sempre dal contatto con una realtà incerta, sconosciuta, di difficile interpretazione che talvolta la “razionalità tecnica”, le acquisizioni della teoria non riescono a decifrare.</a:t>
            </a:r>
          </a:p>
        </p:txBody>
      </p:sp>
      <p:sp>
        <p:nvSpPr>
          <p:cNvPr id="18" name="Rettangolo 17">
            <a:extLst>
              <a:ext uri="{FF2B5EF4-FFF2-40B4-BE49-F238E27FC236}">
                <a16:creationId xmlns:a16="http://schemas.microsoft.com/office/drawing/2014/main" id="{BC766ACB-43E3-C5CA-0822-BE631F596982}"/>
              </a:ext>
            </a:extLst>
          </p:cNvPr>
          <p:cNvSpPr/>
          <p:nvPr/>
        </p:nvSpPr>
        <p:spPr>
          <a:xfrm>
            <a:off x="2170858" y="4323407"/>
            <a:ext cx="5507280" cy="1923604"/>
          </a:xfrm>
          <a:prstGeom prst="rect">
            <a:avLst/>
          </a:prstGeom>
        </p:spPr>
        <p:txBody>
          <a:bodyPr wrap="square">
            <a:spAutoFit/>
          </a:bodyPr>
          <a:lstStyle/>
          <a:p>
            <a:pPr algn="just"/>
            <a:r>
              <a:rPr lang="it-IT" sz="1700" b="1" dirty="0">
                <a:solidFill>
                  <a:srgbClr val="4A66AC"/>
                </a:solidFill>
              </a:rPr>
              <a:t>Sinossi</a:t>
            </a:r>
          </a:p>
          <a:p>
            <a:pPr algn="just"/>
            <a:r>
              <a:rPr lang="it-IT" sz="1700" i="1" dirty="0">
                <a:solidFill>
                  <a:schemeClr val="bg2">
                    <a:lumMod val="25000"/>
                  </a:schemeClr>
                </a:solidFill>
              </a:rPr>
              <a:t>Il servizio sociale riflessivo è composto dal più vasto insieme di metodi e tecniche che permettono agli operatori di essere consapevoli del proprio agire professionale e di contribuire, in modo coerente con i principi e i fondamenti etici della professione, al cambiamento dei modelli di organizzazione e lavoro nei servizi.</a:t>
            </a:r>
          </a:p>
        </p:txBody>
      </p:sp>
      <p:cxnSp>
        <p:nvCxnSpPr>
          <p:cNvPr id="22" name="Connettore diritto 21">
            <a:extLst>
              <a:ext uri="{FF2B5EF4-FFF2-40B4-BE49-F238E27FC236}">
                <a16:creationId xmlns:a16="http://schemas.microsoft.com/office/drawing/2014/main" id="{010F18A8-E77D-3520-6334-10808B32E5F1}"/>
              </a:ext>
            </a:extLst>
          </p:cNvPr>
          <p:cNvCxnSpPr>
            <a:cxnSpLocks/>
          </p:cNvCxnSpPr>
          <p:nvPr/>
        </p:nvCxnSpPr>
        <p:spPr>
          <a:xfrm>
            <a:off x="7791772" y="1970623"/>
            <a:ext cx="0" cy="4362669"/>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a:extLst>
              <a:ext uri="{FF2B5EF4-FFF2-40B4-BE49-F238E27FC236}">
                <a16:creationId xmlns:a16="http://schemas.microsoft.com/office/drawing/2014/main" id="{8BF9B1BB-C30E-BFBD-7A0F-F5152D46A1E0}"/>
              </a:ext>
            </a:extLst>
          </p:cNvPr>
          <p:cNvSpPr txBox="1"/>
          <p:nvPr/>
        </p:nvSpPr>
        <p:spPr>
          <a:xfrm>
            <a:off x="8367539" y="6333292"/>
            <a:ext cx="2981663" cy="307777"/>
          </a:xfrm>
          <a:prstGeom prst="rect">
            <a:avLst/>
          </a:prstGeom>
          <a:noFill/>
        </p:spPr>
        <p:txBody>
          <a:bodyPr wrap="square">
            <a:spAutoFit/>
          </a:bodyPr>
          <a:lstStyle/>
          <a:p>
            <a:r>
              <a:rPr lang="it-IT" sz="1400" dirty="0">
                <a:solidFill>
                  <a:schemeClr val="bg2">
                    <a:lumMod val="25000"/>
                  </a:schemeClr>
                </a:solidFill>
              </a:rPr>
              <a:t>René Magritte, </a:t>
            </a:r>
            <a:r>
              <a:rPr lang="it-IT" sz="1400" b="1" i="1" dirty="0">
                <a:solidFill>
                  <a:srgbClr val="629DD1"/>
                </a:solidFill>
              </a:rPr>
              <a:t>Chiaroveggenza</a:t>
            </a:r>
            <a:r>
              <a:rPr lang="it-IT" sz="1400" dirty="0">
                <a:solidFill>
                  <a:schemeClr val="bg2">
                    <a:lumMod val="25000"/>
                  </a:schemeClr>
                </a:solidFill>
              </a:rPr>
              <a:t>, 1936</a:t>
            </a:r>
            <a:endParaRPr lang="it-IT" sz="1400" dirty="0"/>
          </a:p>
        </p:txBody>
      </p:sp>
      <p:pic>
        <p:nvPicPr>
          <p:cNvPr id="7" name="Immagine 6">
            <a:extLst>
              <a:ext uri="{FF2B5EF4-FFF2-40B4-BE49-F238E27FC236}">
                <a16:creationId xmlns:a16="http://schemas.microsoft.com/office/drawing/2014/main" id="{44239A0E-063E-0B2D-A45B-0A34B13D379A}"/>
              </a:ext>
            </a:extLst>
          </p:cNvPr>
          <p:cNvPicPr>
            <a:picLocks noChangeAspect="1"/>
          </p:cNvPicPr>
          <p:nvPr/>
        </p:nvPicPr>
        <p:blipFill>
          <a:blip r:embed="rId2"/>
          <a:stretch>
            <a:fillRect/>
          </a:stretch>
        </p:blipFill>
        <p:spPr>
          <a:xfrm>
            <a:off x="464010" y="1901010"/>
            <a:ext cx="1564638" cy="2185214"/>
          </a:xfrm>
          <a:prstGeom prst="rect">
            <a:avLst/>
          </a:prstGeom>
        </p:spPr>
      </p:pic>
      <p:pic>
        <p:nvPicPr>
          <p:cNvPr id="12" name="Immagine 11">
            <a:extLst>
              <a:ext uri="{FF2B5EF4-FFF2-40B4-BE49-F238E27FC236}">
                <a16:creationId xmlns:a16="http://schemas.microsoft.com/office/drawing/2014/main" id="{1FF38B06-E61C-327C-E30D-21E4421501E8}"/>
              </a:ext>
            </a:extLst>
          </p:cNvPr>
          <p:cNvPicPr>
            <a:picLocks noChangeAspect="1"/>
          </p:cNvPicPr>
          <p:nvPr/>
        </p:nvPicPr>
        <p:blipFill>
          <a:blip r:embed="rId3"/>
          <a:stretch>
            <a:fillRect/>
          </a:stretch>
        </p:blipFill>
        <p:spPr>
          <a:xfrm>
            <a:off x="464010" y="4233870"/>
            <a:ext cx="1564639" cy="2321423"/>
          </a:xfrm>
          <a:prstGeom prst="rect">
            <a:avLst/>
          </a:prstGeom>
        </p:spPr>
      </p:pic>
      <p:pic>
        <p:nvPicPr>
          <p:cNvPr id="14" name="Immagine 13">
            <a:extLst>
              <a:ext uri="{FF2B5EF4-FFF2-40B4-BE49-F238E27FC236}">
                <a16:creationId xmlns:a16="http://schemas.microsoft.com/office/drawing/2014/main" id="{3D50A087-8B8E-B8A6-EF1A-50F15F8B5DD4}"/>
              </a:ext>
            </a:extLst>
          </p:cNvPr>
          <p:cNvPicPr>
            <a:picLocks noChangeAspect="1"/>
          </p:cNvPicPr>
          <p:nvPr/>
        </p:nvPicPr>
        <p:blipFill>
          <a:blip r:embed="rId4"/>
          <a:stretch>
            <a:fillRect/>
          </a:stretch>
        </p:blipFill>
        <p:spPr>
          <a:xfrm>
            <a:off x="7988749" y="1981680"/>
            <a:ext cx="3739241" cy="4265331"/>
          </a:xfrm>
          <a:prstGeom prst="rect">
            <a:avLst/>
          </a:prstGeom>
        </p:spPr>
      </p:pic>
    </p:spTree>
    <p:extLst>
      <p:ext uri="{BB962C8B-B14F-4D97-AF65-F5344CB8AC3E}">
        <p14:creationId xmlns:p14="http://schemas.microsoft.com/office/powerpoint/2010/main" val="335383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613BD06-5891-9DCB-6BC1-206FFC97FE72}"/>
              </a:ext>
            </a:extLst>
          </p:cNvPr>
          <p:cNvSpPr/>
          <p:nvPr/>
        </p:nvSpPr>
        <p:spPr>
          <a:xfrm>
            <a:off x="581025" y="1974741"/>
            <a:ext cx="2962108" cy="4016484"/>
          </a:xfrm>
          <a:prstGeom prst="rect">
            <a:avLst/>
          </a:prstGeom>
        </p:spPr>
        <p:txBody>
          <a:bodyPr wrap="square">
            <a:spAutoFit/>
          </a:bodyPr>
          <a:lstStyle/>
          <a:p>
            <a:pPr algn="just"/>
            <a:r>
              <a:rPr lang="it-IT" sz="1700" b="1" dirty="0">
                <a:solidFill>
                  <a:srgbClr val="4A66AC"/>
                </a:solidFill>
              </a:rPr>
              <a:t>Art. 41</a:t>
            </a:r>
          </a:p>
          <a:p>
            <a:pPr algn="just"/>
            <a:r>
              <a:rPr lang="it-IT" sz="1700" dirty="0">
                <a:solidFill>
                  <a:schemeClr val="bg2">
                    <a:lumMod val="25000"/>
                  </a:schemeClr>
                </a:solidFill>
              </a:rPr>
              <a:t>L’assistente sociale favorisce l’accesso alle risorse, concorre al loro uso responsabile e contribuisce a ridurre lo svantaggio legato alla loro scarsa o mancata conoscenza. Parimenti favorisce la corretta e diffusa informazione sui servizi e sulle prestazioni erogate dal sistema in cui opera e, più in generale, dal sistema di welfare locale, regionale e nazionale, comunque articolato.</a:t>
            </a:r>
          </a:p>
          <a:p>
            <a:pPr algn="just"/>
            <a:endParaRPr lang="it-IT" sz="1700" dirty="0">
              <a:solidFill>
                <a:schemeClr val="bg2">
                  <a:lumMod val="25000"/>
                </a:schemeClr>
              </a:solidFill>
            </a:endParaRPr>
          </a:p>
        </p:txBody>
      </p:sp>
      <p:sp>
        <p:nvSpPr>
          <p:cNvPr id="6" name="Rettangolo 5">
            <a:extLst>
              <a:ext uri="{FF2B5EF4-FFF2-40B4-BE49-F238E27FC236}">
                <a16:creationId xmlns:a16="http://schemas.microsoft.com/office/drawing/2014/main" id="{624AB936-CF5B-037F-9D36-31ABE8FEE4A3}"/>
              </a:ext>
            </a:extLst>
          </p:cNvPr>
          <p:cNvSpPr/>
          <p:nvPr/>
        </p:nvSpPr>
        <p:spPr>
          <a:xfrm>
            <a:off x="8648702" y="2072762"/>
            <a:ext cx="2962108" cy="4539704"/>
          </a:xfrm>
          <a:prstGeom prst="rect">
            <a:avLst/>
          </a:prstGeom>
        </p:spPr>
        <p:txBody>
          <a:bodyPr wrap="square">
            <a:spAutoFit/>
          </a:bodyPr>
          <a:lstStyle/>
          <a:p>
            <a:pPr algn="just"/>
            <a:r>
              <a:rPr lang="it-IT" sz="1700" b="1" dirty="0">
                <a:solidFill>
                  <a:srgbClr val="4A66AC"/>
                </a:solidFill>
              </a:rPr>
              <a:t>Art. 42</a:t>
            </a:r>
          </a:p>
          <a:p>
            <a:pPr algn="just"/>
            <a:r>
              <a:rPr lang="it-IT" sz="1700" dirty="0">
                <a:solidFill>
                  <a:schemeClr val="bg2">
                    <a:lumMod val="25000"/>
                  </a:schemeClr>
                </a:solidFill>
              </a:rPr>
              <a:t>L’assistente sociale mette a disposizione delle autorità competenti la propria professionalità per programmi e interventi diretti al superamento dello stato di crisi in caso di catastrofi o di maxi-emergenze. Nei diversi ambiti in cui opera, o come volontario adeguatamente formato all’interno delle organizzazioni di Protezione Civile, il professionista contribuisce al supporto di persone e comunità e al ripristino delle condizioni di normalità</a:t>
            </a:r>
          </a:p>
        </p:txBody>
      </p:sp>
      <p:graphicFrame>
        <p:nvGraphicFramePr>
          <p:cNvPr id="11" name="Diagramma 10">
            <a:extLst>
              <a:ext uri="{FF2B5EF4-FFF2-40B4-BE49-F238E27FC236}">
                <a16:creationId xmlns:a16="http://schemas.microsoft.com/office/drawing/2014/main" id="{DFD620CB-2E7B-CEF4-8660-986EF8604A9F}"/>
              </a:ext>
            </a:extLst>
          </p:cNvPr>
          <p:cNvGraphicFramePr/>
          <p:nvPr/>
        </p:nvGraphicFramePr>
        <p:xfrm>
          <a:off x="2943227" y="1889781"/>
          <a:ext cx="6191249" cy="489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olo 1">
            <a:extLst>
              <a:ext uri="{FF2B5EF4-FFF2-40B4-BE49-F238E27FC236}">
                <a16:creationId xmlns:a16="http://schemas.microsoft.com/office/drawing/2014/main" id="{3192D348-087C-03F4-83FA-86607E0C3051}"/>
              </a:ext>
            </a:extLst>
          </p:cNvPr>
          <p:cNvSpPr>
            <a:spLocks noGrp="1"/>
          </p:cNvSpPr>
          <p:nvPr>
            <p:ph type="title"/>
          </p:nvPr>
        </p:nvSpPr>
        <p:spPr>
          <a:xfrm>
            <a:off x="581025" y="866775"/>
            <a:ext cx="11029950" cy="668338"/>
          </a:xfrm>
        </p:spPr>
        <p:txBody>
          <a:bodyPr>
            <a:normAutofit/>
          </a:bodyPr>
          <a:lstStyle/>
          <a:p>
            <a:pPr algn="ctr"/>
            <a:r>
              <a:rPr lang="it-IT" sz="3200" b="1" dirty="0">
                <a:latin typeface="Bahnschrift SemiCondensed" panose="020B0502040204020203" pitchFamily="34" charset="0"/>
              </a:rPr>
              <a:t>Gli articoli di chiusura del titolo v</a:t>
            </a:r>
          </a:p>
        </p:txBody>
      </p:sp>
    </p:spTree>
    <p:extLst>
      <p:ext uri="{BB962C8B-B14F-4D97-AF65-F5344CB8AC3E}">
        <p14:creationId xmlns:p14="http://schemas.microsoft.com/office/powerpoint/2010/main" val="145628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667" y="787881"/>
            <a:ext cx="11029616" cy="707544"/>
          </a:xfrm>
        </p:spPr>
        <p:txBody>
          <a:bodyPr>
            <a:normAutofit/>
          </a:bodyPr>
          <a:lstStyle/>
          <a:p>
            <a:pPr algn="ctr"/>
            <a:r>
              <a:rPr lang="it-IT" sz="3200" b="1" dirty="0">
                <a:latin typeface="Bahnschrift SemiCondensed" panose="020B0502040204020203" pitchFamily="34" charset="0"/>
              </a:rPr>
              <a:t>Per informarsi e partecipare</a:t>
            </a:r>
          </a:p>
        </p:txBody>
      </p:sp>
      <p:pic>
        <p:nvPicPr>
          <p:cNvPr id="3" name="Immagine 2"/>
          <p:cNvPicPr>
            <a:picLocks noChangeAspect="1"/>
          </p:cNvPicPr>
          <p:nvPr/>
        </p:nvPicPr>
        <p:blipFill>
          <a:blip r:embed="rId2"/>
          <a:stretch>
            <a:fillRect/>
          </a:stretch>
        </p:blipFill>
        <p:spPr>
          <a:xfrm>
            <a:off x="30501" y="4518886"/>
            <a:ext cx="3737099" cy="2339114"/>
          </a:xfrm>
          <a:prstGeom prst="rect">
            <a:avLst/>
          </a:prstGeom>
        </p:spPr>
      </p:pic>
      <p:pic>
        <p:nvPicPr>
          <p:cNvPr id="8" name="Immagine 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427133">
            <a:off x="3635780" y="4878593"/>
            <a:ext cx="1430512" cy="1430512"/>
          </a:xfrm>
          <a:prstGeom prst="rect">
            <a:avLst/>
          </a:prstGeom>
        </p:spPr>
      </p:pic>
      <p:pic>
        <p:nvPicPr>
          <p:cNvPr id="11" name="Immagine 10">
            <a:extLst>
              <a:ext uri="{FF2B5EF4-FFF2-40B4-BE49-F238E27FC236}">
                <a16:creationId xmlns:a16="http://schemas.microsoft.com/office/drawing/2014/main" id="{CA5D832A-F47A-4B7B-ED5C-C6B3523ED00F}"/>
              </a:ext>
            </a:extLst>
          </p:cNvPr>
          <p:cNvPicPr>
            <a:picLocks noChangeAspect="1"/>
          </p:cNvPicPr>
          <p:nvPr/>
        </p:nvPicPr>
        <p:blipFill>
          <a:blip r:embed="rId4"/>
          <a:stretch>
            <a:fillRect/>
          </a:stretch>
        </p:blipFill>
        <p:spPr>
          <a:xfrm>
            <a:off x="5465463" y="2113204"/>
            <a:ext cx="6269337" cy="4274254"/>
          </a:xfrm>
          <a:prstGeom prst="rect">
            <a:avLst/>
          </a:prstGeom>
          <a:ln>
            <a:noFill/>
          </a:ln>
          <a:effectLst>
            <a:outerShdw blurRad="292100" dist="139700" dir="2700000" algn="tl" rotWithShape="0">
              <a:srgbClr val="333333">
                <a:alpha val="65000"/>
              </a:srgbClr>
            </a:outerShdw>
          </a:effectLst>
        </p:spPr>
      </p:pic>
      <p:pic>
        <p:nvPicPr>
          <p:cNvPr id="13" name="Immagine 12">
            <a:extLst>
              <a:ext uri="{FF2B5EF4-FFF2-40B4-BE49-F238E27FC236}">
                <a16:creationId xmlns:a16="http://schemas.microsoft.com/office/drawing/2014/main" id="{75FBD7E6-6030-0FA7-85AB-E1705B06BD82}"/>
              </a:ext>
            </a:extLst>
          </p:cNvPr>
          <p:cNvPicPr>
            <a:picLocks noChangeAspect="1"/>
          </p:cNvPicPr>
          <p:nvPr/>
        </p:nvPicPr>
        <p:blipFill>
          <a:blip r:embed="rId5"/>
          <a:stretch>
            <a:fillRect/>
          </a:stretch>
        </p:blipFill>
        <p:spPr>
          <a:xfrm>
            <a:off x="2811414" y="2346195"/>
            <a:ext cx="2334530" cy="2320001"/>
          </a:xfrm>
          <a:prstGeom prst="rect">
            <a:avLst/>
          </a:prstGeom>
        </p:spPr>
      </p:pic>
      <p:pic>
        <p:nvPicPr>
          <p:cNvPr id="18" name="Immagine 17">
            <a:extLst>
              <a:ext uri="{FF2B5EF4-FFF2-40B4-BE49-F238E27FC236}">
                <a16:creationId xmlns:a16="http://schemas.microsoft.com/office/drawing/2014/main" id="{B40CE2B6-18DD-469E-F381-E8FCE96B470A}"/>
              </a:ext>
            </a:extLst>
          </p:cNvPr>
          <p:cNvPicPr>
            <a:picLocks noChangeAspect="1"/>
          </p:cNvPicPr>
          <p:nvPr/>
        </p:nvPicPr>
        <p:blipFill>
          <a:blip r:embed="rId6"/>
          <a:stretch>
            <a:fillRect/>
          </a:stretch>
        </p:blipFill>
        <p:spPr>
          <a:xfrm>
            <a:off x="-359179" y="1690416"/>
            <a:ext cx="3807261" cy="3359786"/>
          </a:xfrm>
          <a:prstGeom prst="rect">
            <a:avLst/>
          </a:prstGeom>
        </p:spPr>
      </p:pic>
      <p:sp>
        <p:nvSpPr>
          <p:cNvPr id="20" name="Rettangolo 19">
            <a:extLst>
              <a:ext uri="{FF2B5EF4-FFF2-40B4-BE49-F238E27FC236}">
                <a16:creationId xmlns:a16="http://schemas.microsoft.com/office/drawing/2014/main" id="{840541AB-BB06-9C1C-A746-D9A093BECBD3}"/>
              </a:ext>
            </a:extLst>
          </p:cNvPr>
          <p:cNvSpPr/>
          <p:nvPr/>
        </p:nvSpPr>
        <p:spPr>
          <a:xfrm>
            <a:off x="366623" y="2524529"/>
            <a:ext cx="1500277" cy="10318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it-IT"/>
          </a:p>
        </p:txBody>
      </p:sp>
      <p:sp>
        <p:nvSpPr>
          <p:cNvPr id="23" name="CasellaDiTesto 22">
            <a:extLst>
              <a:ext uri="{FF2B5EF4-FFF2-40B4-BE49-F238E27FC236}">
                <a16:creationId xmlns:a16="http://schemas.microsoft.com/office/drawing/2014/main" id="{48A0E211-6FC3-46E9-D37F-1D7481DAF1FF}"/>
              </a:ext>
            </a:extLst>
          </p:cNvPr>
          <p:cNvSpPr txBox="1"/>
          <p:nvPr/>
        </p:nvSpPr>
        <p:spPr>
          <a:xfrm>
            <a:off x="540141" y="2524529"/>
            <a:ext cx="2057233" cy="1600438"/>
          </a:xfrm>
          <a:prstGeom prst="rect">
            <a:avLst/>
          </a:prstGeom>
          <a:noFill/>
        </p:spPr>
        <p:txBody>
          <a:bodyPr wrap="square">
            <a:spAutoFit/>
          </a:bodyPr>
          <a:lstStyle/>
          <a:p>
            <a:r>
              <a:rPr lang="it-IT" sz="1400" dirty="0">
                <a:solidFill>
                  <a:schemeClr val="bg2">
                    <a:lumMod val="25000"/>
                  </a:schemeClr>
                </a:solidFill>
              </a:rPr>
              <a:t>L'Organismo Operativo Periferico </a:t>
            </a:r>
            <a:r>
              <a:rPr lang="it-IT" sz="1400" b="1" dirty="0" err="1">
                <a:solidFill>
                  <a:schemeClr val="bg2">
                    <a:lumMod val="25000"/>
                  </a:schemeClr>
                </a:solidFill>
              </a:rPr>
              <a:t>A.S.Pro.C</a:t>
            </a:r>
            <a:r>
              <a:rPr lang="it-IT" sz="1400" b="1" dirty="0">
                <a:solidFill>
                  <a:schemeClr val="bg2">
                    <a:lumMod val="25000"/>
                  </a:schemeClr>
                </a:solidFill>
              </a:rPr>
              <a:t>.</a:t>
            </a:r>
            <a:r>
              <a:rPr lang="it-IT" sz="1400" dirty="0">
                <a:solidFill>
                  <a:schemeClr val="bg2">
                    <a:lumMod val="25000"/>
                  </a:schemeClr>
                </a:solidFill>
              </a:rPr>
              <a:t> in Campania si è costituito il </a:t>
            </a:r>
            <a:r>
              <a:rPr lang="it-IT" sz="1400" b="1" dirty="0">
                <a:solidFill>
                  <a:schemeClr val="bg2">
                    <a:lumMod val="25000"/>
                  </a:schemeClr>
                </a:solidFill>
              </a:rPr>
              <a:t>24 giugno 2022</a:t>
            </a:r>
            <a:r>
              <a:rPr lang="it-IT" sz="1400" dirty="0">
                <a:solidFill>
                  <a:schemeClr val="bg2">
                    <a:lumMod val="25000"/>
                  </a:schemeClr>
                </a:solidFill>
              </a:rPr>
              <a:t>.</a:t>
            </a:r>
          </a:p>
          <a:p>
            <a:endParaRPr lang="it-IT" sz="1400" b="1" dirty="0">
              <a:solidFill>
                <a:schemeClr val="bg2">
                  <a:lumMod val="25000"/>
                </a:schemeClr>
              </a:solidFill>
            </a:endParaRPr>
          </a:p>
          <a:p>
            <a:r>
              <a:rPr lang="it-IT" sz="1400" dirty="0">
                <a:solidFill>
                  <a:schemeClr val="bg2">
                    <a:lumMod val="25000"/>
                  </a:schemeClr>
                </a:solidFill>
              </a:rPr>
              <a:t>Presidente: </a:t>
            </a:r>
          </a:p>
          <a:p>
            <a:r>
              <a:rPr lang="it-IT" sz="1400" b="1" dirty="0">
                <a:solidFill>
                  <a:schemeClr val="bg2">
                    <a:lumMod val="25000"/>
                  </a:schemeClr>
                </a:solidFill>
              </a:rPr>
              <a:t>A.S. </a:t>
            </a:r>
            <a:r>
              <a:rPr lang="it-IT" sz="1400" b="1" i="1" dirty="0">
                <a:solidFill>
                  <a:schemeClr val="bg2">
                    <a:lumMod val="25000"/>
                  </a:schemeClr>
                </a:solidFill>
              </a:rPr>
              <a:t>Milena Penna</a:t>
            </a:r>
          </a:p>
        </p:txBody>
      </p:sp>
      <p:pic>
        <p:nvPicPr>
          <p:cNvPr id="24" name="Immagine 23">
            <a:extLst>
              <a:ext uri="{FF2B5EF4-FFF2-40B4-BE49-F238E27FC236}">
                <a16:creationId xmlns:a16="http://schemas.microsoft.com/office/drawing/2014/main" id="{46A36EA1-AA0E-DC98-6230-337954F6BFD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3110011">
            <a:off x="2847077" y="3760839"/>
            <a:ext cx="1084106" cy="1084106"/>
          </a:xfrm>
          <a:prstGeom prst="rect">
            <a:avLst/>
          </a:prstGeom>
        </p:spPr>
      </p:pic>
    </p:spTree>
    <p:extLst>
      <p:ext uri="{BB962C8B-B14F-4D97-AF65-F5344CB8AC3E}">
        <p14:creationId xmlns:p14="http://schemas.microsoft.com/office/powerpoint/2010/main" val="399716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667" y="787881"/>
            <a:ext cx="11029616" cy="707544"/>
          </a:xfrm>
        </p:spPr>
        <p:txBody>
          <a:bodyPr>
            <a:normAutofit/>
          </a:bodyPr>
          <a:lstStyle/>
          <a:p>
            <a:pPr algn="ctr"/>
            <a:r>
              <a:rPr lang="it-IT" sz="3200" b="1" dirty="0">
                <a:latin typeface="Bahnschrift SemiCondensed" panose="020B0502040204020203" pitchFamily="34" charset="0"/>
              </a:rPr>
              <a:t>I TEMI centrali del titolo </a:t>
            </a:r>
            <a:r>
              <a:rPr lang="it-IT" sz="3200" b="1" dirty="0" err="1">
                <a:latin typeface="Bahnschrift SemiCondensed" panose="020B0502040204020203" pitchFamily="34" charset="0"/>
              </a:rPr>
              <a:t>vI</a:t>
            </a:r>
            <a:endParaRPr lang="it-IT" sz="3200" b="1" dirty="0">
              <a:latin typeface="Bahnschrift SemiCondensed" panose="020B0502040204020203" pitchFamily="34" charset="0"/>
            </a:endParaRPr>
          </a:p>
        </p:txBody>
      </p:sp>
      <p:graphicFrame>
        <p:nvGraphicFramePr>
          <p:cNvPr id="3" name="Diagramma 2">
            <a:extLst>
              <a:ext uri="{FF2B5EF4-FFF2-40B4-BE49-F238E27FC236}">
                <a16:creationId xmlns:a16="http://schemas.microsoft.com/office/drawing/2014/main" id="{D1C84555-CA4D-24B0-1B7F-5315FD94AFB1}"/>
              </a:ext>
            </a:extLst>
          </p:cNvPr>
          <p:cNvGraphicFramePr/>
          <p:nvPr>
            <p:extLst>
              <p:ext uri="{D42A27DB-BD31-4B8C-83A1-F6EECF244321}">
                <p14:modId xmlns:p14="http://schemas.microsoft.com/office/powerpoint/2010/main" val="2741482823"/>
              </p:ext>
            </p:extLst>
          </p:nvPr>
        </p:nvGraphicFramePr>
        <p:xfrm>
          <a:off x="2463338" y="2157941"/>
          <a:ext cx="7246273" cy="4338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38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613BD06-5891-9DCB-6BC1-206FFC97FE72}"/>
              </a:ext>
            </a:extLst>
          </p:cNvPr>
          <p:cNvSpPr/>
          <p:nvPr/>
        </p:nvSpPr>
        <p:spPr>
          <a:xfrm>
            <a:off x="737080" y="2009918"/>
            <a:ext cx="3038475" cy="4278094"/>
          </a:xfrm>
          <a:prstGeom prst="rect">
            <a:avLst/>
          </a:prstGeom>
        </p:spPr>
        <p:txBody>
          <a:bodyPr wrap="square">
            <a:spAutoFit/>
          </a:bodyPr>
          <a:lstStyle/>
          <a:p>
            <a:pPr algn="just"/>
            <a:r>
              <a:rPr lang="it-IT" sz="1700" b="1" dirty="0">
                <a:solidFill>
                  <a:srgbClr val="4A66AC"/>
                </a:solidFill>
              </a:rPr>
              <a:t>Art. 43</a:t>
            </a:r>
          </a:p>
          <a:p>
            <a:pPr algn="just"/>
            <a:r>
              <a:rPr lang="it-IT" sz="1700" dirty="0">
                <a:solidFill>
                  <a:schemeClr val="bg2">
                    <a:lumMod val="25000"/>
                  </a:schemeClr>
                </a:solidFill>
              </a:rPr>
              <a:t>L’assistente sociale che stabilisce un rapporto di lavoro con colleghi e altri professionisti ed organizzazioni pubbliche o private definisce le proprie responsabilità, così come il proprio ambito professionale, e richiede il rispetto delle norme del Codice. Il rapporto con i colleghi e altri professionisti è improntato a correttezza, lealtà e spirito di collaborazione, nel rispetto delle reciproche competenze e autonomie.</a:t>
            </a:r>
          </a:p>
          <a:p>
            <a:pPr algn="just"/>
            <a:endParaRPr lang="it-IT" sz="1700" dirty="0">
              <a:solidFill>
                <a:schemeClr val="bg2">
                  <a:lumMod val="25000"/>
                </a:schemeClr>
              </a:solidFill>
            </a:endParaRPr>
          </a:p>
        </p:txBody>
      </p:sp>
      <p:sp>
        <p:nvSpPr>
          <p:cNvPr id="6" name="Rettangolo 5">
            <a:extLst>
              <a:ext uri="{FF2B5EF4-FFF2-40B4-BE49-F238E27FC236}">
                <a16:creationId xmlns:a16="http://schemas.microsoft.com/office/drawing/2014/main" id="{624AB936-CF5B-037F-9D36-31ABE8FEE4A3}"/>
              </a:ext>
            </a:extLst>
          </p:cNvPr>
          <p:cNvSpPr/>
          <p:nvPr/>
        </p:nvSpPr>
        <p:spPr>
          <a:xfrm>
            <a:off x="4614946" y="2009918"/>
            <a:ext cx="2962108" cy="4801314"/>
          </a:xfrm>
          <a:prstGeom prst="rect">
            <a:avLst/>
          </a:prstGeom>
        </p:spPr>
        <p:txBody>
          <a:bodyPr wrap="square">
            <a:spAutoFit/>
          </a:bodyPr>
          <a:lstStyle/>
          <a:p>
            <a:pPr algn="just"/>
            <a:r>
              <a:rPr lang="it-IT" sz="1700" b="1" dirty="0">
                <a:solidFill>
                  <a:srgbClr val="4A66AC"/>
                </a:solidFill>
              </a:rPr>
              <a:t>Art. 44</a:t>
            </a:r>
          </a:p>
          <a:p>
            <a:pPr algn="just"/>
            <a:r>
              <a:rPr lang="it-IT" sz="1700" dirty="0">
                <a:solidFill>
                  <a:schemeClr val="bg2">
                    <a:lumMod val="25000"/>
                  </a:schemeClr>
                </a:solidFill>
              </a:rPr>
              <a:t>Il professionista non registra né divulga conversazioni con i colleghi senza il loro consenso, ad eccezione delle situazioni disciplinate tra le cause di giustificazione previste dall’ordinamento giuridico. In caso di diffusione di audio/video conferenze, è necessario il consenso di tutti i partecipanti.</a:t>
            </a:r>
          </a:p>
          <a:p>
            <a:pPr algn="just"/>
            <a:r>
              <a:rPr lang="it-IT" sz="1700" dirty="0">
                <a:solidFill>
                  <a:schemeClr val="bg2">
                    <a:lumMod val="25000"/>
                  </a:schemeClr>
                </a:solidFill>
              </a:rPr>
              <a:t>Nelle comunicazioni a distanza, l’assistente sociale rende nota agli interlocutori l’eventuale partecipazioni di terzi. Gli stessi obblighi si applicano anche alla corrispondenza.</a:t>
            </a:r>
          </a:p>
        </p:txBody>
      </p:sp>
      <p:sp>
        <p:nvSpPr>
          <p:cNvPr id="13" name="Titolo 1">
            <a:extLst>
              <a:ext uri="{FF2B5EF4-FFF2-40B4-BE49-F238E27FC236}">
                <a16:creationId xmlns:a16="http://schemas.microsoft.com/office/drawing/2014/main" id="{3192D348-087C-03F4-83FA-86607E0C3051}"/>
              </a:ext>
            </a:extLst>
          </p:cNvPr>
          <p:cNvSpPr>
            <a:spLocks noGrp="1"/>
          </p:cNvSpPr>
          <p:nvPr>
            <p:ph type="title"/>
          </p:nvPr>
        </p:nvSpPr>
        <p:spPr>
          <a:xfrm>
            <a:off x="323850" y="866775"/>
            <a:ext cx="11572875" cy="668338"/>
          </a:xfrm>
        </p:spPr>
        <p:txBody>
          <a:bodyPr>
            <a:noAutofit/>
          </a:bodyPr>
          <a:lstStyle/>
          <a:p>
            <a:pPr algn="ctr"/>
            <a:r>
              <a:rPr lang="it-IT" b="1" dirty="0">
                <a:latin typeface="Bahnschrift SemiCondensed" panose="020B0502040204020203" pitchFamily="34" charset="0"/>
              </a:rPr>
              <a:t>RISPETTO DELL’AUTONOMIA, DELLE CONVERSAZIONI E IL MUTUO-AIUTO</a:t>
            </a:r>
          </a:p>
        </p:txBody>
      </p:sp>
      <p:sp>
        <p:nvSpPr>
          <p:cNvPr id="2" name="Rettangolo 1">
            <a:extLst>
              <a:ext uri="{FF2B5EF4-FFF2-40B4-BE49-F238E27FC236}">
                <a16:creationId xmlns:a16="http://schemas.microsoft.com/office/drawing/2014/main" id="{869DFF4E-9F1C-7DD7-2A58-EB99BC386193}"/>
              </a:ext>
            </a:extLst>
          </p:cNvPr>
          <p:cNvSpPr/>
          <p:nvPr/>
        </p:nvSpPr>
        <p:spPr>
          <a:xfrm>
            <a:off x="8376892" y="2009918"/>
            <a:ext cx="2962108" cy="2970044"/>
          </a:xfrm>
          <a:prstGeom prst="rect">
            <a:avLst/>
          </a:prstGeom>
        </p:spPr>
        <p:txBody>
          <a:bodyPr wrap="square">
            <a:spAutoFit/>
          </a:bodyPr>
          <a:lstStyle/>
          <a:p>
            <a:pPr algn="just"/>
            <a:r>
              <a:rPr lang="it-IT" sz="1700" b="1" dirty="0">
                <a:solidFill>
                  <a:srgbClr val="4A66AC"/>
                </a:solidFill>
              </a:rPr>
              <a:t>Art. 45</a:t>
            </a:r>
          </a:p>
          <a:p>
            <a:pPr algn="just"/>
            <a:r>
              <a:rPr lang="it-IT" sz="1700" dirty="0">
                <a:solidFill>
                  <a:schemeClr val="bg2">
                    <a:lumMod val="25000"/>
                  </a:schemeClr>
                </a:solidFill>
              </a:rPr>
              <a:t>L’assistente sociale sostiene e supporta nello svolgimento della professione i colleghi, in particolare i neoiscritti e coloro che, nell’ambito della propria attività, vedano compromessa la propria autonomia e la possibilità di rispettare le norme deontologiche.</a:t>
            </a:r>
          </a:p>
        </p:txBody>
      </p:sp>
      <p:cxnSp>
        <p:nvCxnSpPr>
          <p:cNvPr id="3" name="Connettore diritto 2">
            <a:extLst>
              <a:ext uri="{FF2B5EF4-FFF2-40B4-BE49-F238E27FC236}">
                <a16:creationId xmlns:a16="http://schemas.microsoft.com/office/drawing/2014/main" id="{0F5EE5AD-5655-2F32-69FF-B68B3D9DC1C7}"/>
              </a:ext>
            </a:extLst>
          </p:cNvPr>
          <p:cNvCxnSpPr>
            <a:cxnSpLocks/>
          </p:cNvCxnSpPr>
          <p:nvPr/>
        </p:nvCxnSpPr>
        <p:spPr>
          <a:xfrm>
            <a:off x="4195250" y="2123023"/>
            <a:ext cx="0" cy="4362669"/>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Connettore diritto 4">
            <a:extLst>
              <a:ext uri="{FF2B5EF4-FFF2-40B4-BE49-F238E27FC236}">
                <a16:creationId xmlns:a16="http://schemas.microsoft.com/office/drawing/2014/main" id="{7FFD0AC9-930A-6B60-1006-272D63D1C3B2}"/>
              </a:ext>
            </a:extLst>
          </p:cNvPr>
          <p:cNvCxnSpPr>
            <a:cxnSpLocks/>
          </p:cNvCxnSpPr>
          <p:nvPr/>
        </p:nvCxnSpPr>
        <p:spPr>
          <a:xfrm>
            <a:off x="8062400" y="2123023"/>
            <a:ext cx="0" cy="4362669"/>
          </a:xfrm>
          <a:prstGeom prst="line">
            <a:avLst/>
          </a:prstGeom>
        </p:spPr>
        <p:style>
          <a:lnRef idx="3">
            <a:schemeClr val="accent1"/>
          </a:lnRef>
          <a:fillRef idx="0">
            <a:schemeClr val="accent1"/>
          </a:fillRef>
          <a:effectRef idx="2">
            <a:schemeClr val="accent1"/>
          </a:effectRef>
          <a:fontRef idx="minor">
            <a:schemeClr val="tx1"/>
          </a:fontRef>
        </p:style>
      </p:cxnSp>
      <p:pic>
        <p:nvPicPr>
          <p:cNvPr id="7" name="Immagine 6">
            <a:extLst>
              <a:ext uri="{FF2B5EF4-FFF2-40B4-BE49-F238E27FC236}">
                <a16:creationId xmlns:a16="http://schemas.microsoft.com/office/drawing/2014/main" id="{49159C81-BC5D-CCC6-E59C-4D6925DDC8D9}"/>
              </a:ext>
            </a:extLst>
          </p:cNvPr>
          <p:cNvPicPr>
            <a:picLocks noChangeAspect="1"/>
          </p:cNvPicPr>
          <p:nvPr/>
        </p:nvPicPr>
        <p:blipFill rotWithShape="1">
          <a:blip r:embed="rId2"/>
          <a:srcRect l="30422" r="-235"/>
          <a:stretch/>
        </p:blipFill>
        <p:spPr>
          <a:xfrm flipH="1">
            <a:off x="9829800" y="4602236"/>
            <a:ext cx="2362200" cy="2255764"/>
          </a:xfrm>
          <a:prstGeom prst="rect">
            <a:avLst/>
          </a:prstGeom>
        </p:spPr>
      </p:pic>
    </p:spTree>
    <p:extLst>
      <p:ext uri="{BB962C8B-B14F-4D97-AF65-F5344CB8AC3E}">
        <p14:creationId xmlns:p14="http://schemas.microsoft.com/office/powerpoint/2010/main" val="119491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D7B26B3-8D13-410B-51E8-0167D5E7A7EE}"/>
              </a:ext>
            </a:extLst>
          </p:cNvPr>
          <p:cNvPicPr>
            <a:picLocks noChangeAspect="1"/>
          </p:cNvPicPr>
          <p:nvPr/>
        </p:nvPicPr>
        <p:blipFill>
          <a:blip r:embed="rId2"/>
          <a:stretch>
            <a:fillRect/>
          </a:stretch>
        </p:blipFill>
        <p:spPr>
          <a:xfrm>
            <a:off x="3189076" y="1156990"/>
            <a:ext cx="5813848" cy="4544020"/>
          </a:xfrm>
          <a:prstGeom prst="rect">
            <a:avLst/>
          </a:prstGeom>
          <a:ln w="228600" cap="sq" cmpd="thickThin">
            <a:solidFill>
              <a:schemeClr val="accent2">
                <a:lumMod val="40000"/>
                <a:lumOff val="60000"/>
              </a:schemeClr>
            </a:solidFill>
            <a:prstDash val="solid"/>
            <a:miter lim="800000"/>
          </a:ln>
          <a:effectLst>
            <a:innerShdw blurRad="76200">
              <a:srgbClr val="000000"/>
            </a:innerShdw>
          </a:effectLst>
        </p:spPr>
      </p:pic>
      <p:sp>
        <p:nvSpPr>
          <p:cNvPr id="3" name="CasellaDiTesto 2">
            <a:extLst>
              <a:ext uri="{FF2B5EF4-FFF2-40B4-BE49-F238E27FC236}">
                <a16:creationId xmlns:a16="http://schemas.microsoft.com/office/drawing/2014/main" id="{D9086E4A-CC2E-8597-46C3-C452A70E4C29}"/>
              </a:ext>
            </a:extLst>
          </p:cNvPr>
          <p:cNvSpPr txBox="1"/>
          <p:nvPr/>
        </p:nvSpPr>
        <p:spPr>
          <a:xfrm>
            <a:off x="5203031" y="6125965"/>
            <a:ext cx="178593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b="1" dirty="0">
                <a:latin typeface="+mj-lt"/>
              </a:rPr>
              <a:t>Fonte: Web</a:t>
            </a:r>
          </a:p>
        </p:txBody>
      </p:sp>
    </p:spTree>
    <p:extLst>
      <p:ext uri="{BB962C8B-B14F-4D97-AF65-F5344CB8AC3E}">
        <p14:creationId xmlns:p14="http://schemas.microsoft.com/office/powerpoint/2010/main" val="161802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613BD06-5891-9DCB-6BC1-206FFC97FE72}"/>
              </a:ext>
            </a:extLst>
          </p:cNvPr>
          <p:cNvSpPr/>
          <p:nvPr/>
        </p:nvSpPr>
        <p:spPr>
          <a:xfrm>
            <a:off x="561975" y="2009918"/>
            <a:ext cx="3038475" cy="3231654"/>
          </a:xfrm>
          <a:prstGeom prst="rect">
            <a:avLst/>
          </a:prstGeom>
        </p:spPr>
        <p:txBody>
          <a:bodyPr wrap="square">
            <a:spAutoFit/>
          </a:bodyPr>
          <a:lstStyle/>
          <a:p>
            <a:pPr algn="just"/>
            <a:r>
              <a:rPr lang="it-IT" sz="1700" b="1" dirty="0">
                <a:solidFill>
                  <a:srgbClr val="4A66AC"/>
                </a:solidFill>
              </a:rPr>
              <a:t>Art. 46</a:t>
            </a:r>
          </a:p>
          <a:p>
            <a:pPr algn="just"/>
            <a:r>
              <a:rPr lang="it-IT" sz="1700" dirty="0">
                <a:solidFill>
                  <a:schemeClr val="bg2">
                    <a:lumMod val="25000"/>
                  </a:schemeClr>
                </a:solidFill>
              </a:rPr>
              <a:t>L’assistente sociale si adopera per la corretta allocazione delle responsabilità all’interno del sistema organizzativo in cui opera, per quanto di propria competenza. A questo scopo mette a disposizione ogni informazione ed elemento utile all’esercizio di tale responsabilità da parte di chi ne è titolare.</a:t>
            </a:r>
          </a:p>
          <a:p>
            <a:pPr algn="just"/>
            <a:endParaRPr lang="it-IT" sz="1700" dirty="0">
              <a:solidFill>
                <a:schemeClr val="bg2">
                  <a:lumMod val="25000"/>
                </a:schemeClr>
              </a:solidFill>
            </a:endParaRPr>
          </a:p>
        </p:txBody>
      </p:sp>
      <p:sp>
        <p:nvSpPr>
          <p:cNvPr id="6" name="Rettangolo 5">
            <a:extLst>
              <a:ext uri="{FF2B5EF4-FFF2-40B4-BE49-F238E27FC236}">
                <a16:creationId xmlns:a16="http://schemas.microsoft.com/office/drawing/2014/main" id="{624AB936-CF5B-037F-9D36-31ABE8FEE4A3}"/>
              </a:ext>
            </a:extLst>
          </p:cNvPr>
          <p:cNvSpPr/>
          <p:nvPr/>
        </p:nvSpPr>
        <p:spPr>
          <a:xfrm>
            <a:off x="8667917" y="2010061"/>
            <a:ext cx="2962108" cy="2970044"/>
          </a:xfrm>
          <a:prstGeom prst="rect">
            <a:avLst/>
          </a:prstGeom>
        </p:spPr>
        <p:txBody>
          <a:bodyPr wrap="square">
            <a:spAutoFit/>
          </a:bodyPr>
          <a:lstStyle/>
          <a:p>
            <a:pPr algn="just"/>
            <a:r>
              <a:rPr lang="it-IT" sz="1700" b="1" dirty="0">
                <a:solidFill>
                  <a:srgbClr val="4A66AC"/>
                </a:solidFill>
              </a:rPr>
              <a:t>Art. 47</a:t>
            </a:r>
          </a:p>
          <a:p>
            <a:pPr algn="just"/>
            <a:r>
              <a:rPr lang="it-IT" sz="1700" dirty="0">
                <a:solidFill>
                  <a:schemeClr val="bg2">
                    <a:lumMod val="25000"/>
                  </a:schemeClr>
                </a:solidFill>
              </a:rPr>
              <a:t>L’assistente sociale segnala al Consiglio territoriale di disciplina (CTD) le condizioni soggettive, le omissioni o i comportamenti dei colleghi contrari alle norme deontologiche, all’ordinamento professionale o che configurino forme di oppressione istituzionale.</a:t>
            </a:r>
          </a:p>
        </p:txBody>
      </p:sp>
      <p:graphicFrame>
        <p:nvGraphicFramePr>
          <p:cNvPr id="11" name="Diagramma 10">
            <a:extLst>
              <a:ext uri="{FF2B5EF4-FFF2-40B4-BE49-F238E27FC236}">
                <a16:creationId xmlns:a16="http://schemas.microsoft.com/office/drawing/2014/main" id="{DFD620CB-2E7B-CEF4-8660-986EF8604A9F}"/>
              </a:ext>
            </a:extLst>
          </p:cNvPr>
          <p:cNvGraphicFramePr/>
          <p:nvPr>
            <p:extLst>
              <p:ext uri="{D42A27DB-BD31-4B8C-83A1-F6EECF244321}">
                <p14:modId xmlns:p14="http://schemas.microsoft.com/office/powerpoint/2010/main" val="784621507"/>
              </p:ext>
            </p:extLst>
          </p:nvPr>
        </p:nvGraphicFramePr>
        <p:xfrm>
          <a:off x="3119437" y="1880256"/>
          <a:ext cx="6191249" cy="489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olo 1">
            <a:extLst>
              <a:ext uri="{FF2B5EF4-FFF2-40B4-BE49-F238E27FC236}">
                <a16:creationId xmlns:a16="http://schemas.microsoft.com/office/drawing/2014/main" id="{3192D348-087C-03F4-83FA-86607E0C3051}"/>
              </a:ext>
            </a:extLst>
          </p:cNvPr>
          <p:cNvSpPr>
            <a:spLocks noGrp="1"/>
          </p:cNvSpPr>
          <p:nvPr>
            <p:ph type="title"/>
          </p:nvPr>
        </p:nvSpPr>
        <p:spPr>
          <a:xfrm>
            <a:off x="323850" y="866775"/>
            <a:ext cx="11572875" cy="668338"/>
          </a:xfrm>
        </p:spPr>
        <p:txBody>
          <a:bodyPr>
            <a:noAutofit/>
          </a:bodyPr>
          <a:lstStyle/>
          <a:p>
            <a:pPr algn="ctr"/>
            <a:r>
              <a:rPr lang="it-IT" b="1" dirty="0">
                <a:latin typeface="Bahnschrift SemiCondensed" panose="020B0502040204020203" pitchFamily="34" charset="0"/>
              </a:rPr>
              <a:t>LO SGUARDO su organizzazione, omissioni e funzionamento istituzionale</a:t>
            </a:r>
          </a:p>
        </p:txBody>
      </p:sp>
    </p:spTree>
    <p:extLst>
      <p:ext uri="{BB962C8B-B14F-4D97-AF65-F5344CB8AC3E}">
        <p14:creationId xmlns:p14="http://schemas.microsoft.com/office/powerpoint/2010/main" val="272646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613BD06-5891-9DCB-6BC1-206FFC97FE72}"/>
              </a:ext>
            </a:extLst>
          </p:cNvPr>
          <p:cNvSpPr/>
          <p:nvPr/>
        </p:nvSpPr>
        <p:spPr>
          <a:xfrm>
            <a:off x="323850" y="1998512"/>
            <a:ext cx="4686300" cy="4539704"/>
          </a:xfrm>
          <a:prstGeom prst="rect">
            <a:avLst/>
          </a:prstGeom>
        </p:spPr>
        <p:txBody>
          <a:bodyPr wrap="square">
            <a:spAutoFit/>
          </a:bodyPr>
          <a:lstStyle/>
          <a:p>
            <a:pPr algn="just"/>
            <a:r>
              <a:rPr lang="it-IT" sz="1700" b="1" dirty="0">
                <a:solidFill>
                  <a:srgbClr val="4A66AC"/>
                </a:solidFill>
              </a:rPr>
              <a:t>Art. 48</a:t>
            </a:r>
          </a:p>
          <a:p>
            <a:pPr algn="just"/>
            <a:r>
              <a:rPr lang="it-IT" sz="1700" dirty="0">
                <a:solidFill>
                  <a:schemeClr val="bg2">
                    <a:lumMod val="25000"/>
                  </a:schemeClr>
                </a:solidFill>
              </a:rPr>
              <a:t>L’assistente sociale si impegna nella </a:t>
            </a:r>
            <a:r>
              <a:rPr lang="it-IT" sz="1700" b="1" i="1" dirty="0">
                <a:solidFill>
                  <a:schemeClr val="bg2">
                    <a:lumMod val="25000"/>
                  </a:schemeClr>
                </a:solidFill>
              </a:rPr>
              <a:t>supervisione didattica</a:t>
            </a:r>
            <a:r>
              <a:rPr lang="it-IT" sz="1700" dirty="0">
                <a:solidFill>
                  <a:schemeClr val="bg2">
                    <a:lumMod val="25000"/>
                  </a:schemeClr>
                </a:solidFill>
              </a:rPr>
              <a:t> nei confronti dei tirocinanti, nei limiti dell’organizzazione in cui opera. Il professionista, in questo</a:t>
            </a:r>
          </a:p>
          <a:p>
            <a:pPr algn="just"/>
            <a:r>
              <a:rPr lang="it-IT" sz="1700" dirty="0">
                <a:solidFill>
                  <a:schemeClr val="bg2">
                    <a:lumMod val="25000"/>
                  </a:schemeClr>
                </a:solidFill>
              </a:rPr>
              <a:t>ambito, agisce per:</a:t>
            </a:r>
          </a:p>
          <a:p>
            <a:pPr algn="just"/>
            <a:r>
              <a:rPr lang="it-IT" sz="1700" dirty="0">
                <a:solidFill>
                  <a:schemeClr val="bg2">
                    <a:lumMod val="25000"/>
                  </a:schemeClr>
                </a:solidFill>
              </a:rPr>
              <a:t>a) favorire la migliore </a:t>
            </a:r>
            <a:r>
              <a:rPr lang="it-IT" sz="1700" b="1" i="1" dirty="0">
                <a:solidFill>
                  <a:schemeClr val="bg2">
                    <a:lumMod val="25000"/>
                  </a:schemeClr>
                </a:solidFill>
              </a:rPr>
              <a:t>integrazione</a:t>
            </a:r>
            <a:r>
              <a:rPr lang="it-IT" sz="1700" dirty="0">
                <a:solidFill>
                  <a:schemeClr val="bg2">
                    <a:lumMod val="25000"/>
                  </a:schemeClr>
                </a:solidFill>
              </a:rPr>
              <a:t> del tirocinante nel proprio gruppo di lavoro;</a:t>
            </a:r>
          </a:p>
          <a:p>
            <a:pPr algn="just"/>
            <a:r>
              <a:rPr lang="it-IT" sz="1700" dirty="0">
                <a:solidFill>
                  <a:schemeClr val="bg2">
                    <a:lumMod val="25000"/>
                  </a:schemeClr>
                </a:solidFill>
              </a:rPr>
              <a:t>b) </a:t>
            </a:r>
            <a:r>
              <a:rPr lang="it-IT" sz="1700" b="1" i="1" dirty="0">
                <a:solidFill>
                  <a:schemeClr val="bg2">
                    <a:lumMod val="25000"/>
                  </a:schemeClr>
                </a:solidFill>
              </a:rPr>
              <a:t>salvaguardare</a:t>
            </a:r>
            <a:r>
              <a:rPr lang="it-IT" sz="1700" dirty="0">
                <a:solidFill>
                  <a:schemeClr val="bg2">
                    <a:lumMod val="25000"/>
                  </a:schemeClr>
                </a:solidFill>
              </a:rPr>
              <a:t> il tirocinante da situazioni che possano minacciarne la sicurezza;</a:t>
            </a:r>
          </a:p>
          <a:p>
            <a:pPr algn="just"/>
            <a:r>
              <a:rPr lang="it-IT" sz="1700" dirty="0">
                <a:solidFill>
                  <a:schemeClr val="bg2">
                    <a:lumMod val="25000"/>
                  </a:schemeClr>
                </a:solidFill>
              </a:rPr>
              <a:t>c) rinforzare nel tirocinante la </a:t>
            </a:r>
            <a:r>
              <a:rPr lang="it-IT" sz="1700" b="1" i="1" dirty="0">
                <a:solidFill>
                  <a:schemeClr val="bg2">
                    <a:lumMod val="25000"/>
                  </a:schemeClr>
                </a:solidFill>
              </a:rPr>
              <a:t>consapevolezza</a:t>
            </a:r>
            <a:r>
              <a:rPr lang="it-IT" sz="1700" dirty="0">
                <a:solidFill>
                  <a:schemeClr val="bg2">
                    <a:lumMod val="25000"/>
                  </a:schemeClr>
                </a:solidFill>
              </a:rPr>
              <a:t> del valore delle norme deontologiche, dell’Ordine e della partecipazione alla vita della comunità professionale;</a:t>
            </a:r>
          </a:p>
          <a:p>
            <a:pPr algn="just"/>
            <a:r>
              <a:rPr lang="it-IT" sz="1700" dirty="0">
                <a:solidFill>
                  <a:schemeClr val="bg2">
                    <a:lumMod val="25000"/>
                  </a:schemeClr>
                </a:solidFill>
              </a:rPr>
              <a:t>d) </a:t>
            </a:r>
            <a:r>
              <a:rPr lang="it-IT" sz="1700" b="1" i="1" dirty="0">
                <a:solidFill>
                  <a:schemeClr val="bg2">
                    <a:lumMod val="25000"/>
                  </a:schemeClr>
                </a:solidFill>
              </a:rPr>
              <a:t>stimolare</a:t>
            </a:r>
            <a:r>
              <a:rPr lang="it-IT" sz="1700" dirty="0">
                <a:solidFill>
                  <a:schemeClr val="bg2">
                    <a:lumMod val="25000"/>
                  </a:schemeClr>
                </a:solidFill>
              </a:rPr>
              <a:t> nel tirocinante lo sviluppo del </a:t>
            </a:r>
            <a:r>
              <a:rPr lang="it-IT" sz="1700" b="1" i="1" dirty="0">
                <a:solidFill>
                  <a:schemeClr val="bg2">
                    <a:lumMod val="25000"/>
                  </a:schemeClr>
                </a:solidFill>
              </a:rPr>
              <a:t>senso critico</a:t>
            </a:r>
            <a:r>
              <a:rPr lang="it-IT" sz="1700" dirty="0">
                <a:solidFill>
                  <a:schemeClr val="bg2">
                    <a:lumMod val="25000"/>
                  </a:schemeClr>
                </a:solidFill>
              </a:rPr>
              <a:t>, impegnandosi a condividere le proprie valutazioni.</a:t>
            </a:r>
          </a:p>
        </p:txBody>
      </p:sp>
      <p:sp>
        <p:nvSpPr>
          <p:cNvPr id="13" name="Titolo 1">
            <a:extLst>
              <a:ext uri="{FF2B5EF4-FFF2-40B4-BE49-F238E27FC236}">
                <a16:creationId xmlns:a16="http://schemas.microsoft.com/office/drawing/2014/main" id="{3192D348-087C-03F4-83FA-86607E0C3051}"/>
              </a:ext>
            </a:extLst>
          </p:cNvPr>
          <p:cNvSpPr>
            <a:spLocks noGrp="1"/>
          </p:cNvSpPr>
          <p:nvPr>
            <p:ph type="title"/>
          </p:nvPr>
        </p:nvSpPr>
        <p:spPr>
          <a:xfrm>
            <a:off x="323850" y="866775"/>
            <a:ext cx="11572875" cy="668338"/>
          </a:xfrm>
        </p:spPr>
        <p:txBody>
          <a:bodyPr>
            <a:noAutofit/>
          </a:bodyPr>
          <a:lstStyle/>
          <a:p>
            <a:pPr algn="ctr"/>
            <a:r>
              <a:rPr lang="it-IT" b="1" dirty="0">
                <a:latin typeface="Bahnschrift SemiCondensed" panose="020B0502040204020203" pitchFamily="34" charset="0"/>
              </a:rPr>
              <a:t>IL TEMA DELLA SUPERVISIONE DIDATTICA</a:t>
            </a:r>
          </a:p>
        </p:txBody>
      </p:sp>
      <p:cxnSp>
        <p:nvCxnSpPr>
          <p:cNvPr id="5" name="Connettore diritto 4">
            <a:extLst>
              <a:ext uri="{FF2B5EF4-FFF2-40B4-BE49-F238E27FC236}">
                <a16:creationId xmlns:a16="http://schemas.microsoft.com/office/drawing/2014/main" id="{A60DF626-74DD-9708-26A5-0F2B4FE8926F}"/>
              </a:ext>
            </a:extLst>
          </p:cNvPr>
          <p:cNvCxnSpPr>
            <a:cxnSpLocks/>
          </p:cNvCxnSpPr>
          <p:nvPr/>
        </p:nvCxnSpPr>
        <p:spPr>
          <a:xfrm>
            <a:off x="5347775" y="2046823"/>
            <a:ext cx="0" cy="4362669"/>
          </a:xfrm>
          <a:prstGeom prst="line">
            <a:avLst/>
          </a:prstGeom>
        </p:spPr>
        <p:style>
          <a:lnRef idx="3">
            <a:schemeClr val="accent1"/>
          </a:lnRef>
          <a:fillRef idx="0">
            <a:schemeClr val="accent1"/>
          </a:fillRef>
          <a:effectRef idx="2">
            <a:schemeClr val="accent1"/>
          </a:effectRef>
          <a:fontRef idx="minor">
            <a:schemeClr val="tx1"/>
          </a:fontRef>
        </p:style>
      </p:cxnSp>
      <p:pic>
        <p:nvPicPr>
          <p:cNvPr id="8" name="Immagine 7">
            <a:extLst>
              <a:ext uri="{FF2B5EF4-FFF2-40B4-BE49-F238E27FC236}">
                <a16:creationId xmlns:a16="http://schemas.microsoft.com/office/drawing/2014/main" id="{3CD50BC2-171E-499E-77D3-9D2D7E494C7E}"/>
              </a:ext>
            </a:extLst>
          </p:cNvPr>
          <p:cNvPicPr>
            <a:picLocks noChangeAspect="1"/>
          </p:cNvPicPr>
          <p:nvPr/>
        </p:nvPicPr>
        <p:blipFill>
          <a:blip r:embed="rId2"/>
          <a:stretch>
            <a:fillRect/>
          </a:stretch>
        </p:blipFill>
        <p:spPr>
          <a:xfrm>
            <a:off x="9772651" y="2046823"/>
            <a:ext cx="1952262" cy="3039527"/>
          </a:xfrm>
          <a:prstGeom prst="rect">
            <a:avLst/>
          </a:prstGeom>
        </p:spPr>
      </p:pic>
      <p:sp>
        <p:nvSpPr>
          <p:cNvPr id="10" name="CasellaDiTesto 9">
            <a:extLst>
              <a:ext uri="{FF2B5EF4-FFF2-40B4-BE49-F238E27FC236}">
                <a16:creationId xmlns:a16="http://schemas.microsoft.com/office/drawing/2014/main" id="{3D612F83-BFCF-C127-0E87-F8167CF4A9C6}"/>
              </a:ext>
            </a:extLst>
          </p:cNvPr>
          <p:cNvSpPr txBox="1"/>
          <p:nvPr/>
        </p:nvSpPr>
        <p:spPr>
          <a:xfrm>
            <a:off x="5490907" y="2046823"/>
            <a:ext cx="4138613" cy="4539704"/>
          </a:xfrm>
          <a:prstGeom prst="rect">
            <a:avLst/>
          </a:prstGeom>
          <a:noFill/>
        </p:spPr>
        <p:txBody>
          <a:bodyPr wrap="square">
            <a:spAutoFit/>
          </a:bodyPr>
          <a:lstStyle/>
          <a:p>
            <a:pPr algn="r"/>
            <a:r>
              <a:rPr lang="it-IT" sz="1700" dirty="0">
                <a:solidFill>
                  <a:schemeClr val="bg2">
                    <a:lumMod val="25000"/>
                  </a:schemeClr>
                </a:solidFill>
              </a:rPr>
              <a:t>[…] </a:t>
            </a:r>
            <a:r>
              <a:rPr lang="it-IT" sz="1700" i="1" dirty="0">
                <a:solidFill>
                  <a:schemeClr val="bg2">
                    <a:lumMod val="25000"/>
                  </a:schemeClr>
                </a:solidFill>
              </a:rPr>
              <a:t>limitarsi a immergere il tirocinante nel contesto di lavoro reale, facendogli fare a mano a mano «quello che capita», non è una strategia vincente, né per lui (o lei), né per l’organizzazione che lo ospita, né per la sede formativa.</a:t>
            </a:r>
          </a:p>
          <a:p>
            <a:pPr algn="r"/>
            <a:r>
              <a:rPr lang="it-IT" sz="1700" i="1" dirty="0">
                <a:solidFill>
                  <a:schemeClr val="bg2">
                    <a:lumMod val="25000"/>
                  </a:schemeClr>
                </a:solidFill>
              </a:rPr>
              <a:t>Accanto ai classici tirocini di servizio sociale, in cui lo studente affianca un assistente sociale per imparare a riprodurne il lavoro […] è impegnato nel realizzare nuovi progetti o nell’introdurre in un’organizzazione funzioni di servizio sociale che prima non venivano esercitate. In questo modo, lo stagista può diventare una risorsa preziosa per il contesto che lo accoglie e, contemporaneamente, esplora nuovi spazi professionali in cui trovare collocazione. </a:t>
            </a:r>
          </a:p>
        </p:txBody>
      </p:sp>
      <p:pic>
        <p:nvPicPr>
          <p:cNvPr id="2" name="Immagine 1">
            <a:extLst>
              <a:ext uri="{FF2B5EF4-FFF2-40B4-BE49-F238E27FC236}">
                <a16:creationId xmlns:a16="http://schemas.microsoft.com/office/drawing/2014/main" id="{BD8DAE5E-26B4-7170-3BD9-27D2404A3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9520" y="5314950"/>
            <a:ext cx="2562480" cy="1543050"/>
          </a:xfrm>
          <a:prstGeom prst="rect">
            <a:avLst/>
          </a:prstGeom>
        </p:spPr>
      </p:pic>
    </p:spTree>
    <p:extLst>
      <p:ext uri="{BB962C8B-B14F-4D97-AF65-F5344CB8AC3E}">
        <p14:creationId xmlns:p14="http://schemas.microsoft.com/office/powerpoint/2010/main" val="35379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0" y="814247"/>
            <a:ext cx="3048000" cy="707544"/>
          </a:xfrm>
        </p:spPr>
        <p:txBody>
          <a:bodyPr>
            <a:normAutofit/>
          </a:bodyPr>
          <a:lstStyle/>
          <a:p>
            <a:r>
              <a:rPr lang="it-IT" sz="3200" b="1" dirty="0">
                <a:latin typeface="Bahnschrift SemiCondensed" panose="020B0502040204020203" pitchFamily="34" charset="0"/>
              </a:rPr>
              <a:t>I PROSSIMI PASSI</a:t>
            </a:r>
          </a:p>
        </p:txBody>
      </p:sp>
      <p:sp>
        <p:nvSpPr>
          <p:cNvPr id="5" name="Rettangolo 4"/>
          <p:cNvSpPr/>
          <p:nvPr/>
        </p:nvSpPr>
        <p:spPr>
          <a:xfrm>
            <a:off x="395526" y="1833458"/>
            <a:ext cx="11377374" cy="877163"/>
          </a:xfrm>
          <a:prstGeom prst="rect">
            <a:avLst/>
          </a:prstGeom>
        </p:spPr>
        <p:txBody>
          <a:bodyPr wrap="square">
            <a:spAutoFit/>
          </a:bodyPr>
          <a:lstStyle/>
          <a:p>
            <a:pPr algn="just"/>
            <a:r>
              <a:rPr lang="it-IT" sz="1700" dirty="0">
                <a:solidFill>
                  <a:schemeClr val="bg2">
                    <a:lumMod val="25000"/>
                  </a:schemeClr>
                </a:solidFill>
              </a:rPr>
              <a:t>Il ciclo di webinar “</a:t>
            </a:r>
            <a:r>
              <a:rPr lang="it-IT" sz="1700" b="1" i="1" dirty="0">
                <a:solidFill>
                  <a:srgbClr val="4A66AC"/>
                </a:solidFill>
              </a:rPr>
              <a:t>Presentazione del Codice Deontologico</a:t>
            </a:r>
            <a:r>
              <a:rPr lang="it-IT" sz="1700" dirty="0">
                <a:solidFill>
                  <a:schemeClr val="bg2">
                    <a:lumMod val="25000"/>
                  </a:schemeClr>
                </a:solidFill>
              </a:rPr>
              <a:t>” è organizzato in </a:t>
            </a:r>
            <a:r>
              <a:rPr lang="it-IT" sz="1700" b="1" dirty="0">
                <a:solidFill>
                  <a:srgbClr val="4A66AC"/>
                </a:solidFill>
              </a:rPr>
              <a:t>5 videoconferenze</a:t>
            </a:r>
            <a:r>
              <a:rPr lang="it-IT" sz="1700" dirty="0">
                <a:solidFill>
                  <a:schemeClr val="bg2">
                    <a:lumMod val="25000"/>
                  </a:schemeClr>
                </a:solidFill>
              </a:rPr>
              <a:t>, ciascuna di n. </a:t>
            </a:r>
            <a:r>
              <a:rPr lang="it-IT" sz="1700" b="1" dirty="0">
                <a:solidFill>
                  <a:srgbClr val="4A66AC"/>
                </a:solidFill>
              </a:rPr>
              <a:t>3 ore formative</a:t>
            </a:r>
            <a:r>
              <a:rPr lang="it-IT" sz="1700" b="1" dirty="0">
                <a:solidFill>
                  <a:schemeClr val="bg2">
                    <a:lumMod val="25000"/>
                  </a:schemeClr>
                </a:solidFill>
              </a:rPr>
              <a:t> </a:t>
            </a:r>
            <a:r>
              <a:rPr lang="it-IT" sz="1700" dirty="0">
                <a:solidFill>
                  <a:schemeClr val="bg2">
                    <a:lumMod val="25000"/>
                  </a:schemeClr>
                </a:solidFill>
              </a:rPr>
              <a:t>(la partecipazione ad ogni singolo webinar attribuisce n. </a:t>
            </a:r>
            <a:r>
              <a:rPr lang="it-IT" sz="1700" b="1" dirty="0">
                <a:solidFill>
                  <a:srgbClr val="4A66AC"/>
                </a:solidFill>
              </a:rPr>
              <a:t>3 crediti </a:t>
            </a:r>
            <a:r>
              <a:rPr lang="it-IT" sz="1700" dirty="0">
                <a:solidFill>
                  <a:schemeClr val="bg2">
                    <a:lumMod val="25000"/>
                  </a:schemeClr>
                </a:solidFill>
              </a:rPr>
              <a:t>di natura </a:t>
            </a:r>
            <a:r>
              <a:rPr lang="it-IT" sz="1700" b="1" dirty="0">
                <a:solidFill>
                  <a:srgbClr val="4A66AC"/>
                </a:solidFill>
              </a:rPr>
              <a:t>deontologica</a:t>
            </a:r>
            <a:r>
              <a:rPr lang="it-IT" sz="1700" dirty="0">
                <a:solidFill>
                  <a:schemeClr val="bg2">
                    <a:lumMod val="25000"/>
                  </a:schemeClr>
                </a:solidFill>
              </a:rPr>
              <a:t>)</a:t>
            </a:r>
          </a:p>
          <a:p>
            <a:pPr algn="just"/>
            <a:endParaRPr lang="it-IT" sz="1700" dirty="0">
              <a:solidFill>
                <a:schemeClr val="bg2">
                  <a:lumMod val="25000"/>
                </a:schemeClr>
              </a:solidFill>
            </a:endParaRPr>
          </a:p>
        </p:txBody>
      </p:sp>
      <p:pic>
        <p:nvPicPr>
          <p:cNvPr id="4" name="Immagin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9694021">
            <a:off x="2037704" y="2431975"/>
            <a:ext cx="529636" cy="529636"/>
          </a:xfrm>
          <a:prstGeom prst="rect">
            <a:avLst/>
          </a:prstGeom>
        </p:spPr>
      </p:pic>
      <p:sp>
        <p:nvSpPr>
          <p:cNvPr id="6" name="Rettangolo 5"/>
          <p:cNvSpPr/>
          <p:nvPr/>
        </p:nvSpPr>
        <p:spPr>
          <a:xfrm>
            <a:off x="742950" y="2790677"/>
            <a:ext cx="6877050" cy="3816429"/>
          </a:xfrm>
          <a:prstGeom prst="rect">
            <a:avLst/>
          </a:prstGeom>
        </p:spPr>
        <p:txBody>
          <a:bodyPr wrap="square">
            <a:spAutoFit/>
          </a:bodyPr>
          <a:lstStyle/>
          <a:p>
            <a:pPr algn="just"/>
            <a:r>
              <a:rPr lang="it-IT" sz="1400" b="1" dirty="0">
                <a:solidFill>
                  <a:schemeClr val="bg2">
                    <a:lumMod val="25000"/>
                  </a:schemeClr>
                </a:solidFill>
              </a:rPr>
              <a:t>23 giugno 2023</a:t>
            </a:r>
          </a:p>
          <a:p>
            <a:pPr algn="just"/>
            <a:r>
              <a:rPr lang="it-IT" sz="1400" dirty="0">
                <a:solidFill>
                  <a:schemeClr val="bg2">
                    <a:lumMod val="25000"/>
                  </a:schemeClr>
                </a:solidFill>
              </a:rPr>
              <a:t>Introduzione al Codice Deontologico e Responsabilità Disciplinare</a:t>
            </a:r>
          </a:p>
          <a:p>
            <a:pPr algn="just"/>
            <a:r>
              <a:rPr lang="it-IT" sz="1400" dirty="0">
                <a:solidFill>
                  <a:schemeClr val="bg2">
                    <a:lumMod val="25000"/>
                  </a:schemeClr>
                </a:solidFill>
              </a:rPr>
              <a:t>A cura di: </a:t>
            </a:r>
            <a:r>
              <a:rPr lang="it-IT" sz="1400" b="1" i="1" dirty="0">
                <a:solidFill>
                  <a:srgbClr val="629DD1"/>
                </a:solidFill>
              </a:rPr>
              <a:t>Anna Izzo</a:t>
            </a:r>
          </a:p>
          <a:p>
            <a:pPr algn="just"/>
            <a:endParaRPr lang="it-IT" sz="700" i="1" dirty="0">
              <a:solidFill>
                <a:schemeClr val="bg2">
                  <a:lumMod val="25000"/>
                </a:schemeClr>
              </a:solidFill>
            </a:endParaRPr>
          </a:p>
          <a:p>
            <a:pPr algn="just"/>
            <a:r>
              <a:rPr lang="it-IT" sz="1400" b="1" dirty="0">
                <a:solidFill>
                  <a:schemeClr val="bg2">
                    <a:lumMod val="25000"/>
                  </a:schemeClr>
                </a:solidFill>
              </a:rPr>
              <a:t>14 luglio 2023</a:t>
            </a:r>
          </a:p>
          <a:p>
            <a:pPr algn="just"/>
            <a:r>
              <a:rPr lang="it-IT" sz="1400" dirty="0">
                <a:solidFill>
                  <a:schemeClr val="bg2">
                    <a:lumMod val="25000"/>
                  </a:schemeClr>
                </a:solidFill>
              </a:rPr>
              <a:t>Titoli I, II e III</a:t>
            </a:r>
          </a:p>
          <a:p>
            <a:pPr algn="just"/>
            <a:r>
              <a:rPr lang="it-IT" sz="1400" dirty="0">
                <a:solidFill>
                  <a:schemeClr val="bg2">
                    <a:lumMod val="25000"/>
                  </a:schemeClr>
                </a:solidFill>
              </a:rPr>
              <a:t>A cura di: </a:t>
            </a:r>
            <a:r>
              <a:rPr lang="it-IT" sz="1400" b="1" i="1" dirty="0">
                <a:solidFill>
                  <a:srgbClr val="629DD1"/>
                </a:solidFill>
              </a:rPr>
              <a:t>Federica Sannino</a:t>
            </a:r>
            <a:endParaRPr lang="it-IT" sz="1400" i="1" dirty="0">
              <a:solidFill>
                <a:schemeClr val="bg2">
                  <a:lumMod val="25000"/>
                </a:schemeClr>
              </a:solidFill>
            </a:endParaRPr>
          </a:p>
          <a:p>
            <a:pPr algn="just"/>
            <a:endParaRPr lang="it-IT" sz="700" dirty="0">
              <a:solidFill>
                <a:schemeClr val="bg2">
                  <a:lumMod val="25000"/>
                </a:schemeClr>
              </a:solidFill>
            </a:endParaRPr>
          </a:p>
          <a:p>
            <a:pPr algn="just"/>
            <a:r>
              <a:rPr lang="it-IT" sz="1400" b="1" dirty="0">
                <a:solidFill>
                  <a:schemeClr val="bg2">
                    <a:lumMod val="25000"/>
                  </a:schemeClr>
                </a:solidFill>
              </a:rPr>
              <a:t>15 settembre 2023</a:t>
            </a:r>
          </a:p>
          <a:p>
            <a:pPr algn="just"/>
            <a:r>
              <a:rPr lang="it-IT" sz="1400" dirty="0">
                <a:solidFill>
                  <a:schemeClr val="bg2">
                    <a:lumMod val="25000"/>
                  </a:schemeClr>
                </a:solidFill>
              </a:rPr>
              <a:t>Titolo IV,  V e VI</a:t>
            </a:r>
          </a:p>
          <a:p>
            <a:pPr algn="just"/>
            <a:r>
              <a:rPr lang="it-IT" sz="1400" dirty="0">
                <a:solidFill>
                  <a:schemeClr val="bg2">
                    <a:lumMod val="25000"/>
                  </a:schemeClr>
                </a:solidFill>
              </a:rPr>
              <a:t>A cura di: </a:t>
            </a:r>
            <a:r>
              <a:rPr lang="it-IT" sz="1400" b="1" i="1" dirty="0">
                <a:solidFill>
                  <a:srgbClr val="629DD1"/>
                </a:solidFill>
              </a:rPr>
              <a:t>Francesca Ascione </a:t>
            </a:r>
            <a:r>
              <a:rPr lang="it-IT" sz="1400" dirty="0">
                <a:solidFill>
                  <a:schemeClr val="bg2">
                    <a:lumMod val="25000"/>
                  </a:schemeClr>
                </a:solidFill>
              </a:rPr>
              <a:t>e</a:t>
            </a:r>
            <a:r>
              <a:rPr lang="it-IT" sz="1400" dirty="0">
                <a:solidFill>
                  <a:srgbClr val="629DD1"/>
                </a:solidFill>
              </a:rPr>
              <a:t> </a:t>
            </a:r>
            <a:r>
              <a:rPr lang="it-IT" sz="1400" b="1" i="1" dirty="0">
                <a:solidFill>
                  <a:srgbClr val="629DD1"/>
                </a:solidFill>
              </a:rPr>
              <a:t>Emilio Di Fusco</a:t>
            </a:r>
          </a:p>
          <a:p>
            <a:pPr algn="just"/>
            <a:endParaRPr lang="it-IT" sz="900" dirty="0">
              <a:solidFill>
                <a:schemeClr val="bg2">
                  <a:lumMod val="25000"/>
                </a:schemeClr>
              </a:solidFill>
            </a:endParaRPr>
          </a:p>
          <a:p>
            <a:pPr algn="just"/>
            <a:r>
              <a:rPr lang="it-IT" sz="1400" b="1" dirty="0">
                <a:solidFill>
                  <a:schemeClr val="bg2">
                    <a:lumMod val="25000"/>
                  </a:schemeClr>
                </a:solidFill>
              </a:rPr>
              <a:t>25 ottobre 2023</a:t>
            </a:r>
          </a:p>
          <a:p>
            <a:pPr algn="just"/>
            <a:r>
              <a:rPr lang="it-IT" sz="1400" dirty="0">
                <a:solidFill>
                  <a:schemeClr val="bg2">
                    <a:lumMod val="25000"/>
                  </a:schemeClr>
                </a:solidFill>
              </a:rPr>
              <a:t>Titoli VII,  VIII e IX</a:t>
            </a:r>
          </a:p>
          <a:p>
            <a:pPr algn="just"/>
            <a:r>
              <a:rPr lang="it-IT" sz="1400" dirty="0">
                <a:solidFill>
                  <a:schemeClr val="bg2">
                    <a:lumMod val="25000"/>
                  </a:schemeClr>
                </a:solidFill>
              </a:rPr>
              <a:t>A cura di: </a:t>
            </a:r>
            <a:r>
              <a:rPr lang="it-IT" sz="1400" b="1" i="1" dirty="0">
                <a:solidFill>
                  <a:srgbClr val="629DD1"/>
                </a:solidFill>
              </a:rPr>
              <a:t>Barbara Di Matteo </a:t>
            </a:r>
            <a:r>
              <a:rPr lang="it-IT" sz="1400" dirty="0">
                <a:solidFill>
                  <a:schemeClr val="bg2">
                    <a:lumMod val="25000"/>
                  </a:schemeClr>
                </a:solidFill>
              </a:rPr>
              <a:t>e</a:t>
            </a:r>
            <a:r>
              <a:rPr lang="it-IT" sz="1400" dirty="0">
                <a:solidFill>
                  <a:srgbClr val="629DD1"/>
                </a:solidFill>
              </a:rPr>
              <a:t> </a:t>
            </a:r>
            <a:r>
              <a:rPr lang="it-IT" sz="1400" b="1" i="1" dirty="0">
                <a:solidFill>
                  <a:srgbClr val="629DD1"/>
                </a:solidFill>
              </a:rPr>
              <a:t>Anna Izzo</a:t>
            </a:r>
          </a:p>
          <a:p>
            <a:pPr algn="just"/>
            <a:endParaRPr lang="it-IT" sz="900" dirty="0">
              <a:solidFill>
                <a:schemeClr val="bg2">
                  <a:lumMod val="25000"/>
                </a:schemeClr>
              </a:solidFill>
            </a:endParaRPr>
          </a:p>
          <a:p>
            <a:pPr algn="just"/>
            <a:r>
              <a:rPr lang="it-IT" sz="1400" b="1" dirty="0">
                <a:solidFill>
                  <a:schemeClr val="bg2">
                    <a:lumMod val="25000"/>
                  </a:schemeClr>
                </a:solidFill>
              </a:rPr>
              <a:t>In fase di programmazione</a:t>
            </a:r>
          </a:p>
          <a:p>
            <a:pPr algn="just"/>
            <a:r>
              <a:rPr lang="it-IT" sz="1400" dirty="0">
                <a:solidFill>
                  <a:schemeClr val="bg2">
                    <a:lumMod val="25000"/>
                  </a:schemeClr>
                </a:solidFill>
              </a:rPr>
              <a:t>Formazione sul tema del funzionamento del </a:t>
            </a:r>
          </a:p>
          <a:p>
            <a:pPr algn="just"/>
            <a:r>
              <a:rPr lang="it-IT" sz="1400" b="1" dirty="0">
                <a:solidFill>
                  <a:srgbClr val="629DD1"/>
                </a:solidFill>
              </a:rPr>
              <a:t>Consiglio Territoriale di Disciplina (C.T.D.)</a:t>
            </a:r>
            <a:endParaRPr lang="it-IT" sz="1400" dirty="0">
              <a:solidFill>
                <a:schemeClr val="bg2">
                  <a:lumMod val="25000"/>
                </a:schemeClr>
              </a:solidFill>
            </a:endParaRPr>
          </a:p>
        </p:txBody>
      </p:sp>
      <p:pic>
        <p:nvPicPr>
          <p:cNvPr id="14" name="Immagine 13"/>
          <p:cNvPicPr>
            <a:picLocks noChangeAspect="1"/>
          </p:cNvPicPr>
          <p:nvPr/>
        </p:nvPicPr>
        <p:blipFill rotWithShape="1">
          <a:blip r:embed="rId3"/>
          <a:srcRect t="15625" b="12375"/>
          <a:stretch/>
        </p:blipFill>
        <p:spPr>
          <a:xfrm>
            <a:off x="6255337" y="3264047"/>
            <a:ext cx="4991600" cy="3593953"/>
          </a:xfrm>
          <a:prstGeom prst="rect">
            <a:avLst/>
          </a:prstGeom>
        </p:spPr>
      </p:pic>
      <p:pic>
        <p:nvPicPr>
          <p:cNvPr id="18" name="Immagine 1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0423" y="5854919"/>
            <a:ext cx="244624" cy="244624"/>
          </a:xfrm>
          <a:prstGeom prst="rect">
            <a:avLst/>
          </a:prstGeom>
        </p:spPr>
      </p:pic>
      <p:pic>
        <p:nvPicPr>
          <p:cNvPr id="10" name="Immagine 9">
            <a:extLst>
              <a:ext uri="{FF2B5EF4-FFF2-40B4-BE49-F238E27FC236}">
                <a16:creationId xmlns:a16="http://schemas.microsoft.com/office/drawing/2014/main" id="{8E092AB8-D4EF-B814-6EA9-DC667EEC5CEF}"/>
              </a:ext>
            </a:extLst>
          </p:cNvPr>
          <p:cNvPicPr>
            <a:picLocks noChangeAspect="1"/>
          </p:cNvPicPr>
          <p:nvPr/>
        </p:nvPicPr>
        <p:blipFill>
          <a:blip r:embed="rId5"/>
          <a:stretch>
            <a:fillRect/>
          </a:stretch>
        </p:blipFill>
        <p:spPr>
          <a:xfrm>
            <a:off x="458759" y="2847585"/>
            <a:ext cx="231617" cy="231617"/>
          </a:xfrm>
          <a:prstGeom prst="rect">
            <a:avLst/>
          </a:prstGeom>
        </p:spPr>
      </p:pic>
      <p:pic>
        <p:nvPicPr>
          <p:cNvPr id="11" name="Immagine 10">
            <a:extLst>
              <a:ext uri="{FF2B5EF4-FFF2-40B4-BE49-F238E27FC236}">
                <a16:creationId xmlns:a16="http://schemas.microsoft.com/office/drawing/2014/main" id="{EBA5F283-CBBE-60EB-01CD-5ACBED9972DD}"/>
              </a:ext>
            </a:extLst>
          </p:cNvPr>
          <p:cNvPicPr>
            <a:picLocks noChangeAspect="1"/>
          </p:cNvPicPr>
          <p:nvPr/>
        </p:nvPicPr>
        <p:blipFill>
          <a:blip r:embed="rId5"/>
          <a:stretch>
            <a:fillRect/>
          </a:stretch>
        </p:blipFill>
        <p:spPr>
          <a:xfrm>
            <a:off x="458759" y="3579484"/>
            <a:ext cx="231617" cy="231617"/>
          </a:xfrm>
          <a:prstGeom prst="rect">
            <a:avLst/>
          </a:prstGeom>
        </p:spPr>
      </p:pic>
      <p:pic>
        <p:nvPicPr>
          <p:cNvPr id="12" name="Immagine 11">
            <a:extLst>
              <a:ext uri="{FF2B5EF4-FFF2-40B4-BE49-F238E27FC236}">
                <a16:creationId xmlns:a16="http://schemas.microsoft.com/office/drawing/2014/main" id="{59FC0355-8947-F8DC-58A5-5884549044D8}"/>
              </a:ext>
            </a:extLst>
          </p:cNvPr>
          <p:cNvPicPr>
            <a:picLocks noChangeAspect="1"/>
          </p:cNvPicPr>
          <p:nvPr/>
        </p:nvPicPr>
        <p:blipFill>
          <a:blip r:embed="rId5"/>
          <a:stretch>
            <a:fillRect/>
          </a:stretch>
        </p:blipFill>
        <p:spPr>
          <a:xfrm>
            <a:off x="458759" y="4324391"/>
            <a:ext cx="231617" cy="231617"/>
          </a:xfrm>
          <a:prstGeom prst="rect">
            <a:avLst/>
          </a:prstGeom>
        </p:spPr>
      </p:pic>
      <p:pic>
        <p:nvPicPr>
          <p:cNvPr id="19" name="Immagine 18">
            <a:extLst>
              <a:ext uri="{FF2B5EF4-FFF2-40B4-BE49-F238E27FC236}">
                <a16:creationId xmlns:a16="http://schemas.microsoft.com/office/drawing/2014/main" id="{F97C668E-3C3A-91BA-40F1-5E11ADA8AEAF}"/>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0423" y="5095747"/>
            <a:ext cx="244624" cy="244624"/>
          </a:xfrm>
          <a:prstGeom prst="rect">
            <a:avLst/>
          </a:prstGeom>
        </p:spPr>
      </p:pic>
      <p:pic>
        <p:nvPicPr>
          <p:cNvPr id="23" name="Immagine 22">
            <a:extLst>
              <a:ext uri="{FF2B5EF4-FFF2-40B4-BE49-F238E27FC236}">
                <a16:creationId xmlns:a16="http://schemas.microsoft.com/office/drawing/2014/main" id="{94134A33-41D7-7A90-DB62-37B9BF78A238}"/>
              </a:ext>
            </a:extLst>
          </p:cNvPr>
          <p:cNvPicPr>
            <a:picLocks noChangeAspect="1"/>
          </p:cNvPicPr>
          <p:nvPr/>
        </p:nvPicPr>
        <p:blipFill>
          <a:blip r:embed="rId6"/>
          <a:stretch>
            <a:fillRect/>
          </a:stretch>
        </p:blipFill>
        <p:spPr>
          <a:xfrm rot="20145544">
            <a:off x="5957466" y="2775845"/>
            <a:ext cx="1047600" cy="1199847"/>
          </a:xfrm>
          <a:prstGeom prst="rect">
            <a:avLst/>
          </a:prstGeom>
        </p:spPr>
      </p:pic>
    </p:spTree>
    <p:extLst>
      <p:ext uri="{BB962C8B-B14F-4D97-AF65-F5344CB8AC3E}">
        <p14:creationId xmlns:p14="http://schemas.microsoft.com/office/powerpoint/2010/main" val="327740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olo 1">
            <a:extLst>
              <a:ext uri="{FF2B5EF4-FFF2-40B4-BE49-F238E27FC236}">
                <a16:creationId xmlns:a16="http://schemas.microsoft.com/office/drawing/2014/main" id="{0EBD2A60-28B2-99D1-C3EE-1754A0B70980}"/>
              </a:ext>
            </a:extLst>
          </p:cNvPr>
          <p:cNvSpPr txBox="1">
            <a:spLocks/>
          </p:cNvSpPr>
          <p:nvPr/>
        </p:nvSpPr>
        <p:spPr>
          <a:xfrm>
            <a:off x="161925" y="752475"/>
            <a:ext cx="8448676" cy="668338"/>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200" b="1" dirty="0">
                <a:latin typeface="Bahnschrift SemiCondensed" panose="020B0502040204020203" pitchFamily="34" charset="0"/>
              </a:rPr>
              <a:t>SPUNTI BIBLIOGRAFICI per l’approfondimento</a:t>
            </a:r>
          </a:p>
        </p:txBody>
      </p:sp>
      <p:pic>
        <p:nvPicPr>
          <p:cNvPr id="22" name="Immagine 21">
            <a:extLst>
              <a:ext uri="{FF2B5EF4-FFF2-40B4-BE49-F238E27FC236}">
                <a16:creationId xmlns:a16="http://schemas.microsoft.com/office/drawing/2014/main" id="{931067F1-C56E-805B-606E-4B5604E45A64}"/>
              </a:ext>
            </a:extLst>
          </p:cNvPr>
          <p:cNvPicPr>
            <a:picLocks noChangeAspect="1"/>
          </p:cNvPicPr>
          <p:nvPr/>
        </p:nvPicPr>
        <p:blipFill>
          <a:blip r:embed="rId2"/>
          <a:stretch>
            <a:fillRect/>
          </a:stretch>
        </p:blipFill>
        <p:spPr>
          <a:xfrm>
            <a:off x="7405164" y="3286125"/>
            <a:ext cx="4786836" cy="3571875"/>
          </a:xfrm>
          <a:prstGeom prst="rect">
            <a:avLst/>
          </a:prstGeom>
        </p:spPr>
      </p:pic>
      <p:sp>
        <p:nvSpPr>
          <p:cNvPr id="23" name="Rettangolo 22">
            <a:extLst>
              <a:ext uri="{FF2B5EF4-FFF2-40B4-BE49-F238E27FC236}">
                <a16:creationId xmlns:a16="http://schemas.microsoft.com/office/drawing/2014/main" id="{81CDB289-9C23-AC70-0C2C-4C680843A080}"/>
              </a:ext>
            </a:extLst>
          </p:cNvPr>
          <p:cNvSpPr/>
          <p:nvPr/>
        </p:nvSpPr>
        <p:spPr>
          <a:xfrm>
            <a:off x="407313" y="1733550"/>
            <a:ext cx="7091886" cy="6324808"/>
          </a:xfrm>
          <a:prstGeom prst="rect">
            <a:avLst/>
          </a:prstGeom>
        </p:spPr>
        <p:txBody>
          <a:bodyPr wrap="square">
            <a:spAutoFit/>
          </a:bodyPr>
          <a:lstStyle/>
          <a:p>
            <a:pPr marL="285750" indent="-285750" algn="just">
              <a:buFont typeface="Arial" panose="020B0604020202020204" pitchFamily="34" charset="0"/>
              <a:buChar char="•"/>
            </a:pPr>
            <a:r>
              <a:rPr lang="it-IT" dirty="0">
                <a:solidFill>
                  <a:schemeClr val="bg2">
                    <a:lumMod val="25000"/>
                  </a:schemeClr>
                </a:solidFill>
              </a:rPr>
              <a:t>Campanini, A. (2013). </a:t>
            </a:r>
            <a:r>
              <a:rPr lang="it-IT" i="1" dirty="0">
                <a:solidFill>
                  <a:schemeClr val="bg2">
                    <a:lumMod val="25000"/>
                  </a:schemeClr>
                </a:solidFill>
              </a:rPr>
              <a:t>Nuovo dizionario di servizio sociale. </a:t>
            </a:r>
            <a:r>
              <a:rPr lang="it-IT" dirty="0">
                <a:solidFill>
                  <a:schemeClr val="bg2">
                    <a:lumMod val="25000"/>
                  </a:schemeClr>
                </a:solidFill>
              </a:rPr>
              <a:t>Carocci.</a:t>
            </a:r>
          </a:p>
          <a:p>
            <a:pPr marL="285750" indent="-285750" algn="just">
              <a:buFont typeface="Arial" panose="020B0604020202020204" pitchFamily="34" charset="0"/>
              <a:buChar char="•"/>
            </a:pPr>
            <a:r>
              <a:rPr lang="it-IT" dirty="0">
                <a:solidFill>
                  <a:schemeClr val="bg2">
                    <a:lumMod val="25000"/>
                  </a:schemeClr>
                </a:solidFill>
              </a:rPr>
              <a:t>Fontana, M.P., Giordano, M., Gorgoni, A., Nappi, A. (2021). </a:t>
            </a:r>
            <a:r>
              <a:rPr lang="it-IT" i="1" dirty="0">
                <a:solidFill>
                  <a:schemeClr val="bg2">
                    <a:lumMod val="25000"/>
                  </a:schemeClr>
                </a:solidFill>
              </a:rPr>
              <a:t>Deontologia come habitus. Introduzione al nuovo Codice deontologico dell'assistente sociale. </a:t>
            </a:r>
            <a:r>
              <a:rPr lang="it-IT" dirty="0">
                <a:solidFill>
                  <a:schemeClr val="bg2">
                    <a:lumMod val="25000"/>
                  </a:schemeClr>
                </a:solidFill>
              </a:rPr>
              <a:t>FrancoAngeli.</a:t>
            </a:r>
          </a:p>
          <a:p>
            <a:pPr marL="285750" indent="-285750" algn="just">
              <a:buFont typeface="Arial" panose="020B0604020202020204" pitchFamily="34" charset="0"/>
              <a:buChar char="•"/>
            </a:pPr>
            <a:r>
              <a:rPr lang="it-IT" dirty="0">
                <a:solidFill>
                  <a:schemeClr val="bg2">
                    <a:lumMod val="25000"/>
                  </a:schemeClr>
                </a:solidFill>
              </a:rPr>
              <a:t>Filippini, S. (2020). </a:t>
            </a:r>
            <a:r>
              <a:rPr lang="it-IT" i="1" dirty="0">
                <a:solidFill>
                  <a:schemeClr val="bg2">
                    <a:lumMod val="25000"/>
                  </a:schemeClr>
                </a:solidFill>
              </a:rPr>
              <a:t>Nuovo Codice deontologico dell'assistente sociale: le responsabilità professionali. </a:t>
            </a:r>
            <a:r>
              <a:rPr lang="it-IT" dirty="0">
                <a:solidFill>
                  <a:schemeClr val="bg2">
                    <a:lumMod val="25000"/>
                  </a:schemeClr>
                </a:solidFill>
              </a:rPr>
              <a:t>Carocci.</a:t>
            </a:r>
          </a:p>
          <a:p>
            <a:pPr marL="285750" indent="-285750" algn="just">
              <a:buFont typeface="Arial" panose="020B0604020202020204" pitchFamily="34" charset="0"/>
              <a:buChar char="•"/>
            </a:pPr>
            <a:r>
              <a:rPr lang="it-IT" dirty="0" err="1">
                <a:solidFill>
                  <a:schemeClr val="bg2">
                    <a:lumMod val="25000"/>
                  </a:schemeClr>
                </a:solidFill>
              </a:rPr>
              <a:t>Delbrêl</a:t>
            </a:r>
            <a:r>
              <a:rPr lang="it-IT" dirty="0">
                <a:solidFill>
                  <a:schemeClr val="bg2">
                    <a:lumMod val="25000"/>
                  </a:schemeClr>
                </a:solidFill>
              </a:rPr>
              <a:t>, M. (2009). </a:t>
            </a:r>
            <a:r>
              <a:rPr lang="it-IT" i="1" dirty="0">
                <a:solidFill>
                  <a:schemeClr val="bg2">
                    <a:lumMod val="25000"/>
                  </a:schemeClr>
                </a:solidFill>
              </a:rPr>
              <a:t>Professione assistente sociale. Scritti professionali</a:t>
            </a:r>
            <a:r>
              <a:rPr lang="it-IT" dirty="0">
                <a:solidFill>
                  <a:schemeClr val="bg2">
                    <a:lumMod val="25000"/>
                  </a:schemeClr>
                </a:solidFill>
              </a:rPr>
              <a:t>. Gribaudi.</a:t>
            </a:r>
          </a:p>
          <a:p>
            <a:pPr marL="285750" indent="-285750" algn="just">
              <a:buFont typeface="Arial" panose="020B0604020202020204" pitchFamily="34" charset="0"/>
              <a:buChar char="•"/>
            </a:pPr>
            <a:r>
              <a:rPr lang="it-IT" dirty="0">
                <a:solidFill>
                  <a:schemeClr val="bg2">
                    <a:lumMod val="25000"/>
                  </a:schemeClr>
                </a:solidFill>
              </a:rPr>
              <a:t>Allegri, E. (2015). </a:t>
            </a:r>
            <a:r>
              <a:rPr lang="it-IT" i="1" dirty="0">
                <a:solidFill>
                  <a:schemeClr val="bg2">
                    <a:lumMod val="25000"/>
                  </a:schemeClr>
                </a:solidFill>
              </a:rPr>
              <a:t>Il servizio sociale di comunità</a:t>
            </a:r>
            <a:r>
              <a:rPr lang="it-IT" dirty="0">
                <a:solidFill>
                  <a:schemeClr val="bg2">
                    <a:lumMod val="25000"/>
                  </a:schemeClr>
                </a:solidFill>
              </a:rPr>
              <a:t>. Carocci.</a:t>
            </a:r>
          </a:p>
          <a:p>
            <a:pPr marL="285750" indent="-285750" algn="just">
              <a:buFont typeface="Arial" panose="020B0604020202020204" pitchFamily="34" charset="0"/>
              <a:buChar char="•"/>
            </a:pPr>
            <a:r>
              <a:rPr lang="it-IT" dirty="0" err="1">
                <a:solidFill>
                  <a:schemeClr val="bg2">
                    <a:lumMod val="25000"/>
                  </a:schemeClr>
                </a:solidFill>
              </a:rPr>
              <a:t>Sicora</a:t>
            </a:r>
            <a:r>
              <a:rPr lang="it-IT" dirty="0">
                <a:solidFill>
                  <a:schemeClr val="bg2">
                    <a:lumMod val="25000"/>
                  </a:schemeClr>
                </a:solidFill>
              </a:rPr>
              <a:t>, A. (2005). </a:t>
            </a:r>
            <a:r>
              <a:rPr lang="it-IT" i="1" dirty="0">
                <a:solidFill>
                  <a:schemeClr val="bg2">
                    <a:lumMod val="25000"/>
                  </a:schemeClr>
                </a:solidFill>
              </a:rPr>
              <a:t>L'assistente sociale riflessivo. Epistemologia professionale del servizio sociale</a:t>
            </a:r>
            <a:r>
              <a:rPr lang="it-IT" dirty="0">
                <a:solidFill>
                  <a:schemeClr val="bg2">
                    <a:lumMod val="25000"/>
                  </a:schemeClr>
                </a:solidFill>
              </a:rPr>
              <a:t>. Pensa Multimedia.</a:t>
            </a:r>
          </a:p>
          <a:p>
            <a:pPr marL="285750" indent="-285750" algn="just">
              <a:buFont typeface="Arial" panose="020B0604020202020204" pitchFamily="34" charset="0"/>
              <a:buChar char="•"/>
            </a:pPr>
            <a:r>
              <a:rPr lang="it-IT" dirty="0">
                <a:solidFill>
                  <a:schemeClr val="bg2">
                    <a:lumMod val="25000"/>
                  </a:schemeClr>
                </a:solidFill>
              </a:rPr>
              <a:t>Fazzi, L. (2015). </a:t>
            </a:r>
            <a:r>
              <a:rPr lang="it-IT" i="1" dirty="0">
                <a:solidFill>
                  <a:schemeClr val="bg2">
                    <a:lumMod val="25000"/>
                  </a:schemeClr>
                </a:solidFill>
              </a:rPr>
              <a:t>Servizio sociale riflessivo. Metodi e tecniche per gli assistenti sociali</a:t>
            </a:r>
            <a:r>
              <a:rPr lang="it-IT" dirty="0">
                <a:solidFill>
                  <a:schemeClr val="bg2">
                    <a:lumMod val="25000"/>
                  </a:schemeClr>
                </a:solidFill>
              </a:rPr>
              <a:t>. FrancoAngeli.</a:t>
            </a:r>
          </a:p>
          <a:p>
            <a:pPr marL="285750" indent="-285750" algn="just">
              <a:buFont typeface="Arial" panose="020B0604020202020204" pitchFamily="34" charset="0"/>
              <a:buChar char="•"/>
            </a:pPr>
            <a:r>
              <a:rPr lang="it-IT" dirty="0">
                <a:solidFill>
                  <a:schemeClr val="bg2">
                    <a:lumMod val="25000"/>
                  </a:schemeClr>
                </a:solidFill>
              </a:rPr>
              <a:t>Raineri, M.L. (2015). </a:t>
            </a:r>
            <a:r>
              <a:rPr lang="it-IT" i="1" dirty="0">
                <a:solidFill>
                  <a:schemeClr val="bg2">
                    <a:lumMod val="25000"/>
                  </a:schemeClr>
                </a:solidFill>
              </a:rPr>
              <a:t>Tirocini e stage di servizio sociale</a:t>
            </a:r>
            <a:r>
              <a:rPr lang="it-IT" dirty="0">
                <a:solidFill>
                  <a:schemeClr val="bg2">
                    <a:lumMod val="25000"/>
                  </a:schemeClr>
                </a:solidFill>
              </a:rPr>
              <a:t>. Erickson.</a:t>
            </a:r>
            <a:endParaRPr lang="it-IT" i="1" dirty="0">
              <a:solidFill>
                <a:schemeClr val="bg2">
                  <a:lumMod val="25000"/>
                </a:schemeClr>
              </a:solidFill>
            </a:endParaRPr>
          </a:p>
          <a:p>
            <a:pPr marL="285750" indent="-285750" algn="just">
              <a:buFont typeface="Arial" panose="020B0604020202020204" pitchFamily="34" charset="0"/>
              <a:buChar char="•"/>
            </a:pPr>
            <a:endParaRPr lang="it-IT" sz="1700" dirty="0">
              <a:solidFill>
                <a:schemeClr val="bg2">
                  <a:lumMod val="25000"/>
                </a:schemeClr>
              </a:solidFill>
            </a:endParaRPr>
          </a:p>
          <a:p>
            <a:pPr algn="just"/>
            <a:endParaRPr lang="it-IT" sz="1700" dirty="0">
              <a:solidFill>
                <a:schemeClr val="bg2">
                  <a:lumMod val="25000"/>
                </a:schemeClr>
              </a:solidFill>
            </a:endParaRPr>
          </a:p>
          <a:p>
            <a:pPr algn="just"/>
            <a:endParaRPr lang="it-IT" sz="1700" dirty="0">
              <a:solidFill>
                <a:schemeClr val="bg2">
                  <a:lumMod val="25000"/>
                </a:schemeClr>
              </a:solidFill>
            </a:endParaRPr>
          </a:p>
          <a:p>
            <a:pPr algn="just"/>
            <a:endParaRPr lang="it-IT" sz="1700" i="1" dirty="0">
              <a:solidFill>
                <a:schemeClr val="bg2">
                  <a:lumMod val="25000"/>
                </a:schemeClr>
              </a:solidFill>
            </a:endParaRPr>
          </a:p>
          <a:p>
            <a:pPr algn="just"/>
            <a:endParaRPr lang="it-IT" sz="1700" dirty="0">
              <a:solidFill>
                <a:schemeClr val="bg2">
                  <a:lumMod val="25000"/>
                </a:schemeClr>
              </a:solidFill>
            </a:endParaRPr>
          </a:p>
          <a:p>
            <a:pPr algn="just"/>
            <a:endParaRPr lang="it-IT" sz="1700" i="1" dirty="0">
              <a:solidFill>
                <a:schemeClr val="bg2">
                  <a:lumMod val="25000"/>
                </a:schemeClr>
              </a:solidFill>
            </a:endParaRPr>
          </a:p>
          <a:p>
            <a:pPr algn="just"/>
            <a:endParaRPr lang="it-IT" sz="1700" dirty="0">
              <a:solidFill>
                <a:schemeClr val="bg2">
                  <a:lumMod val="25000"/>
                </a:schemeClr>
              </a:solidFill>
            </a:endParaRPr>
          </a:p>
          <a:p>
            <a:pPr algn="just"/>
            <a:endParaRPr lang="it-IT" sz="1700" i="1" dirty="0">
              <a:solidFill>
                <a:schemeClr val="bg2">
                  <a:lumMod val="25000"/>
                </a:schemeClr>
              </a:solidFill>
            </a:endParaRPr>
          </a:p>
          <a:p>
            <a:pPr algn="just"/>
            <a:endParaRPr lang="it-IT" sz="1700" dirty="0">
              <a:solidFill>
                <a:schemeClr val="bg2">
                  <a:lumMod val="25000"/>
                </a:schemeClr>
              </a:solidFill>
            </a:endParaRPr>
          </a:p>
        </p:txBody>
      </p:sp>
    </p:spTree>
    <p:extLst>
      <p:ext uri="{BB962C8B-B14F-4D97-AF65-F5344CB8AC3E}">
        <p14:creationId xmlns:p14="http://schemas.microsoft.com/office/powerpoint/2010/main" val="180298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75D647C-46A3-710A-0B3C-C08C908472FD}"/>
              </a:ext>
            </a:extLst>
          </p:cNvPr>
          <p:cNvPicPr>
            <a:picLocks noChangeAspect="1"/>
          </p:cNvPicPr>
          <p:nvPr/>
        </p:nvPicPr>
        <p:blipFill>
          <a:blip r:embed="rId2"/>
          <a:stretch>
            <a:fillRect/>
          </a:stretch>
        </p:blipFill>
        <p:spPr>
          <a:xfrm rot="20251929">
            <a:off x="10354255" y="5020254"/>
            <a:ext cx="1593702" cy="1593702"/>
          </a:xfrm>
          <a:prstGeom prst="rect">
            <a:avLst/>
          </a:prstGeom>
        </p:spPr>
      </p:pic>
      <p:pic>
        <p:nvPicPr>
          <p:cNvPr id="8" name="Immagine 7">
            <a:extLst>
              <a:ext uri="{FF2B5EF4-FFF2-40B4-BE49-F238E27FC236}">
                <a16:creationId xmlns:a16="http://schemas.microsoft.com/office/drawing/2014/main" id="{313F3DC5-75CC-A98E-6B08-F017D6FC8423}"/>
              </a:ext>
            </a:extLst>
          </p:cNvPr>
          <p:cNvPicPr>
            <a:picLocks noChangeAspect="1"/>
          </p:cNvPicPr>
          <p:nvPr/>
        </p:nvPicPr>
        <p:blipFill>
          <a:blip r:embed="rId3"/>
          <a:stretch>
            <a:fillRect/>
          </a:stretch>
        </p:blipFill>
        <p:spPr>
          <a:xfrm>
            <a:off x="448501" y="2123864"/>
            <a:ext cx="1688592" cy="2419186"/>
          </a:xfrm>
          <a:prstGeom prst="rect">
            <a:avLst/>
          </a:prstGeom>
        </p:spPr>
      </p:pic>
      <p:pic>
        <p:nvPicPr>
          <p:cNvPr id="10" name="Immagine 9">
            <a:extLst>
              <a:ext uri="{FF2B5EF4-FFF2-40B4-BE49-F238E27FC236}">
                <a16:creationId xmlns:a16="http://schemas.microsoft.com/office/drawing/2014/main" id="{25FD6F5D-6A73-6D39-E445-BFB935E13708}"/>
              </a:ext>
            </a:extLst>
          </p:cNvPr>
          <p:cNvPicPr>
            <a:picLocks noChangeAspect="1"/>
          </p:cNvPicPr>
          <p:nvPr/>
        </p:nvPicPr>
        <p:blipFill>
          <a:blip r:embed="rId4"/>
          <a:stretch>
            <a:fillRect/>
          </a:stretch>
        </p:blipFill>
        <p:spPr>
          <a:xfrm>
            <a:off x="2248123" y="2119467"/>
            <a:ext cx="1688592" cy="2419186"/>
          </a:xfrm>
          <a:prstGeom prst="rect">
            <a:avLst/>
          </a:prstGeom>
        </p:spPr>
      </p:pic>
      <p:sp>
        <p:nvSpPr>
          <p:cNvPr id="3" name="Rettangolo 2">
            <a:extLst>
              <a:ext uri="{FF2B5EF4-FFF2-40B4-BE49-F238E27FC236}">
                <a16:creationId xmlns:a16="http://schemas.microsoft.com/office/drawing/2014/main" id="{93383FF5-7853-8132-445D-AA7C3A8758B0}"/>
              </a:ext>
            </a:extLst>
          </p:cNvPr>
          <p:cNvSpPr/>
          <p:nvPr/>
        </p:nvSpPr>
        <p:spPr>
          <a:xfrm>
            <a:off x="6050712" y="2119468"/>
            <a:ext cx="5758718" cy="3400931"/>
          </a:xfrm>
          <a:prstGeom prst="rect">
            <a:avLst/>
          </a:prstGeom>
        </p:spPr>
        <p:txBody>
          <a:bodyPr wrap="square">
            <a:spAutoFit/>
          </a:bodyPr>
          <a:lstStyle/>
          <a:p>
            <a:pPr algn="just"/>
            <a:r>
              <a:rPr lang="it-IT" dirty="0">
                <a:solidFill>
                  <a:schemeClr val="bg2">
                    <a:lumMod val="25000"/>
                  </a:schemeClr>
                </a:solidFill>
              </a:rPr>
              <a:t>Il ciclo di </a:t>
            </a:r>
            <a:r>
              <a:rPr lang="it-IT" i="1" dirty="0">
                <a:solidFill>
                  <a:schemeClr val="bg2">
                    <a:lumMod val="25000"/>
                  </a:schemeClr>
                </a:solidFill>
              </a:rPr>
              <a:t>webinar</a:t>
            </a:r>
            <a:r>
              <a:rPr lang="it-IT" dirty="0">
                <a:solidFill>
                  <a:schemeClr val="bg2">
                    <a:lumMod val="25000"/>
                  </a:schemeClr>
                </a:solidFill>
              </a:rPr>
              <a:t> sul Codice Deontologico intende accompagnare noi tutti in un percorso di </a:t>
            </a:r>
            <a:r>
              <a:rPr lang="it-IT" b="1" dirty="0">
                <a:solidFill>
                  <a:srgbClr val="4A66AC"/>
                </a:solidFill>
              </a:rPr>
              <a:t>approfondimento </a:t>
            </a:r>
            <a:r>
              <a:rPr lang="it-IT" dirty="0">
                <a:solidFill>
                  <a:schemeClr val="bg2">
                    <a:lumMod val="25000"/>
                  </a:schemeClr>
                </a:solidFill>
              </a:rPr>
              <a:t>dei riferimenti etici della pratica professionale del servizio sociale, allo scopo di migliorare la </a:t>
            </a:r>
            <a:r>
              <a:rPr lang="it-IT" i="1" dirty="0">
                <a:solidFill>
                  <a:schemeClr val="bg2">
                    <a:lumMod val="25000"/>
                  </a:schemeClr>
                </a:solidFill>
              </a:rPr>
              <a:t>performance</a:t>
            </a:r>
            <a:r>
              <a:rPr lang="it-IT" dirty="0">
                <a:solidFill>
                  <a:schemeClr val="bg2">
                    <a:lumMod val="25000"/>
                  </a:schemeClr>
                </a:solidFill>
              </a:rPr>
              <a:t> decisionale e organizzativa degli assistenti sociali, nei diversi casi della loro attività.</a:t>
            </a:r>
          </a:p>
          <a:p>
            <a:pPr algn="just"/>
            <a:endParaRPr lang="it-IT" dirty="0">
              <a:solidFill>
                <a:schemeClr val="bg2">
                  <a:lumMod val="25000"/>
                </a:schemeClr>
              </a:solidFill>
            </a:endParaRPr>
          </a:p>
          <a:p>
            <a:pPr algn="just"/>
            <a:r>
              <a:rPr lang="it-IT" dirty="0">
                <a:solidFill>
                  <a:schemeClr val="bg2">
                    <a:lumMod val="25000"/>
                  </a:schemeClr>
                </a:solidFill>
              </a:rPr>
              <a:t>L’idea di fondo è quella di alimentare il dibattito sui grandi temi del Codice vigente proponendosi di offrire riflessivamente strumenti e sollecitazioni per un Codice capace di affrontare le sfide del </a:t>
            </a:r>
            <a:r>
              <a:rPr lang="it-IT" b="1" i="1" dirty="0">
                <a:solidFill>
                  <a:srgbClr val="4A66AC"/>
                </a:solidFill>
              </a:rPr>
              <a:t>Terzo Millennio</a:t>
            </a:r>
            <a:r>
              <a:rPr lang="it-IT" dirty="0">
                <a:solidFill>
                  <a:schemeClr val="bg2">
                    <a:lumMod val="25000"/>
                  </a:schemeClr>
                </a:solidFill>
              </a:rPr>
              <a:t>.</a:t>
            </a:r>
          </a:p>
          <a:p>
            <a:pPr algn="just"/>
            <a:endParaRPr lang="it-IT" sz="1700" dirty="0">
              <a:solidFill>
                <a:schemeClr val="bg2">
                  <a:lumMod val="25000"/>
                </a:schemeClr>
              </a:solidFill>
            </a:endParaRPr>
          </a:p>
        </p:txBody>
      </p:sp>
      <p:pic>
        <p:nvPicPr>
          <p:cNvPr id="7" name="Immagine 6">
            <a:extLst>
              <a:ext uri="{FF2B5EF4-FFF2-40B4-BE49-F238E27FC236}">
                <a16:creationId xmlns:a16="http://schemas.microsoft.com/office/drawing/2014/main" id="{9689F927-62CE-B6F0-7FF3-F584E18C6095}"/>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3110011">
            <a:off x="5508659" y="5126731"/>
            <a:ext cx="1084106" cy="1084106"/>
          </a:xfrm>
          <a:prstGeom prst="rect">
            <a:avLst/>
          </a:prstGeom>
        </p:spPr>
      </p:pic>
      <p:sp>
        <p:nvSpPr>
          <p:cNvPr id="11" name="CasellaDiTesto 10">
            <a:extLst>
              <a:ext uri="{FF2B5EF4-FFF2-40B4-BE49-F238E27FC236}">
                <a16:creationId xmlns:a16="http://schemas.microsoft.com/office/drawing/2014/main" id="{26A24827-624D-27D2-0626-30212C4D7040}"/>
              </a:ext>
            </a:extLst>
          </p:cNvPr>
          <p:cNvSpPr txBox="1"/>
          <p:nvPr/>
        </p:nvSpPr>
        <p:spPr>
          <a:xfrm>
            <a:off x="382570" y="5520399"/>
            <a:ext cx="5005629" cy="923330"/>
          </a:xfrm>
          <a:prstGeom prst="rect">
            <a:avLst/>
          </a:prstGeom>
          <a:noFill/>
        </p:spPr>
        <p:txBody>
          <a:bodyPr wrap="square">
            <a:spAutoFit/>
          </a:bodyPr>
          <a:lstStyle/>
          <a:p>
            <a:pPr algn="just"/>
            <a:r>
              <a:rPr lang="it-IT" dirty="0">
                <a:solidFill>
                  <a:schemeClr val="bg2">
                    <a:lumMod val="25000"/>
                  </a:schemeClr>
                </a:solidFill>
              </a:rPr>
              <a:t>Ciò ci permette di esplorare e consolidare la nostra </a:t>
            </a:r>
            <a:r>
              <a:rPr lang="it-IT" b="1" dirty="0">
                <a:solidFill>
                  <a:srgbClr val="4A66AC"/>
                </a:solidFill>
              </a:rPr>
              <a:t>identità</a:t>
            </a:r>
            <a:r>
              <a:rPr lang="it-IT" dirty="0">
                <a:solidFill>
                  <a:schemeClr val="bg2">
                    <a:lumMod val="25000"/>
                  </a:schemeClr>
                </a:solidFill>
              </a:rPr>
              <a:t>, il nostro </a:t>
            </a:r>
            <a:r>
              <a:rPr lang="it-IT" b="1" dirty="0">
                <a:solidFill>
                  <a:srgbClr val="4A66AC"/>
                </a:solidFill>
              </a:rPr>
              <a:t>mandato</a:t>
            </a:r>
            <a:r>
              <a:rPr lang="it-IT" dirty="0">
                <a:solidFill>
                  <a:schemeClr val="bg2">
                    <a:lumMod val="25000"/>
                  </a:schemeClr>
                </a:solidFill>
              </a:rPr>
              <a:t> e anche la nostra </a:t>
            </a:r>
            <a:r>
              <a:rPr lang="it-IT" b="1" dirty="0">
                <a:solidFill>
                  <a:srgbClr val="4A66AC"/>
                </a:solidFill>
              </a:rPr>
              <a:t>riflessività</a:t>
            </a:r>
            <a:r>
              <a:rPr lang="it-IT" dirty="0">
                <a:solidFill>
                  <a:schemeClr val="bg2">
                    <a:lumMod val="25000"/>
                  </a:schemeClr>
                </a:solidFill>
              </a:rPr>
              <a:t>.</a:t>
            </a:r>
            <a:endParaRPr lang="it-IT" dirty="0">
              <a:solidFill>
                <a:srgbClr val="4A66AC"/>
              </a:solidFill>
            </a:endParaRPr>
          </a:p>
        </p:txBody>
      </p:sp>
      <p:pic>
        <p:nvPicPr>
          <p:cNvPr id="15" name="Immagine 14">
            <a:extLst>
              <a:ext uri="{FF2B5EF4-FFF2-40B4-BE49-F238E27FC236}">
                <a16:creationId xmlns:a16="http://schemas.microsoft.com/office/drawing/2014/main" id="{C22A3245-0492-9A4B-C039-E93CADA400A4}"/>
              </a:ext>
            </a:extLst>
          </p:cNvPr>
          <p:cNvPicPr>
            <a:picLocks noChangeAspect="1"/>
          </p:cNvPicPr>
          <p:nvPr/>
        </p:nvPicPr>
        <p:blipFill>
          <a:blip r:embed="rId6"/>
          <a:stretch>
            <a:fillRect/>
          </a:stretch>
        </p:blipFill>
        <p:spPr>
          <a:xfrm>
            <a:off x="4047745" y="2119467"/>
            <a:ext cx="1691010" cy="2419185"/>
          </a:xfrm>
          <a:prstGeom prst="rect">
            <a:avLst/>
          </a:prstGeom>
        </p:spPr>
      </p:pic>
      <p:sp>
        <p:nvSpPr>
          <p:cNvPr id="2" name="Titolo 1">
            <a:extLst>
              <a:ext uri="{FF2B5EF4-FFF2-40B4-BE49-F238E27FC236}">
                <a16:creationId xmlns:a16="http://schemas.microsoft.com/office/drawing/2014/main" id="{CDA8A9DB-6592-1E18-172C-BFFA9230B373}"/>
              </a:ext>
            </a:extLst>
          </p:cNvPr>
          <p:cNvSpPr>
            <a:spLocks noGrp="1"/>
          </p:cNvSpPr>
          <p:nvPr>
            <p:ph type="title"/>
          </p:nvPr>
        </p:nvSpPr>
        <p:spPr>
          <a:xfrm>
            <a:off x="571667" y="787881"/>
            <a:ext cx="11029616" cy="707544"/>
          </a:xfrm>
        </p:spPr>
        <p:txBody>
          <a:bodyPr>
            <a:normAutofit/>
          </a:bodyPr>
          <a:lstStyle/>
          <a:p>
            <a:pPr algn="ctr"/>
            <a:r>
              <a:rPr lang="it-IT" sz="3200" b="1" dirty="0">
                <a:latin typeface="Bahnschrift SemiCondensed" panose="020B0502040204020203" pitchFamily="34" charset="0"/>
              </a:rPr>
              <a:t>ORIENTAMENTI</a:t>
            </a:r>
          </a:p>
        </p:txBody>
      </p:sp>
      <p:cxnSp>
        <p:nvCxnSpPr>
          <p:cNvPr id="5" name="Connettore diritto 4">
            <a:extLst>
              <a:ext uri="{FF2B5EF4-FFF2-40B4-BE49-F238E27FC236}">
                <a16:creationId xmlns:a16="http://schemas.microsoft.com/office/drawing/2014/main" id="{9D2ADEE2-7FAA-8CCF-6102-AE9C03D902E2}"/>
              </a:ext>
            </a:extLst>
          </p:cNvPr>
          <p:cNvCxnSpPr>
            <a:cxnSpLocks/>
          </p:cNvCxnSpPr>
          <p:nvPr/>
        </p:nvCxnSpPr>
        <p:spPr>
          <a:xfrm flipH="1">
            <a:off x="448501" y="4688057"/>
            <a:ext cx="5290254"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716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667" y="787881"/>
            <a:ext cx="11029616" cy="707544"/>
          </a:xfrm>
        </p:spPr>
        <p:txBody>
          <a:bodyPr>
            <a:normAutofit/>
          </a:bodyPr>
          <a:lstStyle/>
          <a:p>
            <a:pPr algn="ctr"/>
            <a:r>
              <a:rPr lang="it-IT" sz="3200" b="1" dirty="0">
                <a:latin typeface="Bahnschrift SemiCondensed" panose="020B0502040204020203" pitchFamily="34" charset="0"/>
              </a:rPr>
              <a:t>GRAZIE PER LA PARTECIPAZIONE!</a:t>
            </a:r>
          </a:p>
        </p:txBody>
      </p:sp>
      <p:pic>
        <p:nvPicPr>
          <p:cNvPr id="6" name="Immagine 5" descr="alda-merini.png">
            <a:extLst>
              <a:ext uri="{FF2B5EF4-FFF2-40B4-BE49-F238E27FC236}">
                <a16:creationId xmlns:a16="http://schemas.microsoft.com/office/drawing/2014/main" id="{4DFAB680-6CBC-5E62-704D-6C0E53912175}"/>
              </a:ext>
            </a:extLst>
          </p:cNvPr>
          <p:cNvPicPr>
            <a:picLocks noChangeAspect="1"/>
          </p:cNvPicPr>
          <p:nvPr/>
        </p:nvPicPr>
        <p:blipFill>
          <a:blip r:embed="rId2" cstate="print"/>
          <a:stretch>
            <a:fillRect/>
          </a:stretch>
        </p:blipFill>
        <p:spPr>
          <a:xfrm>
            <a:off x="1343025" y="2165471"/>
            <a:ext cx="2981325" cy="4154151"/>
          </a:xfrm>
          <a:prstGeom prst="rect">
            <a:avLst/>
          </a:prstGeom>
        </p:spPr>
      </p:pic>
      <p:sp>
        <p:nvSpPr>
          <p:cNvPr id="9" name="CasellaDiTesto 8">
            <a:extLst>
              <a:ext uri="{FF2B5EF4-FFF2-40B4-BE49-F238E27FC236}">
                <a16:creationId xmlns:a16="http://schemas.microsoft.com/office/drawing/2014/main" id="{E3F80E74-57E5-DAF0-2269-A1AAB23C2DEA}"/>
              </a:ext>
            </a:extLst>
          </p:cNvPr>
          <p:cNvSpPr txBox="1"/>
          <p:nvPr/>
        </p:nvSpPr>
        <p:spPr>
          <a:xfrm>
            <a:off x="4324350" y="3200400"/>
            <a:ext cx="6762750" cy="1569660"/>
          </a:xfrm>
          <a:prstGeom prst="rect">
            <a:avLst/>
          </a:prstGeom>
          <a:noFill/>
        </p:spPr>
        <p:txBody>
          <a:bodyPr wrap="square">
            <a:spAutoFit/>
          </a:bodyPr>
          <a:lstStyle/>
          <a:p>
            <a:pPr algn="ctr"/>
            <a:r>
              <a:rPr lang="it-IT" sz="2400" b="1" i="1" dirty="0">
                <a:solidFill>
                  <a:srgbClr val="4A66AC"/>
                </a:solidFill>
              </a:rPr>
              <a:t>“Anche se la finestra è la stessa, non tutti quelli che vi si affacciano vedono le stesse cose: la veduta dipende dallo sguardo.” </a:t>
            </a:r>
          </a:p>
          <a:p>
            <a:pPr algn="ctr"/>
            <a:r>
              <a:rPr lang="it-IT" sz="2400" b="1" dirty="0">
                <a:solidFill>
                  <a:srgbClr val="629DD1"/>
                </a:solidFill>
              </a:rPr>
              <a:t>(Alda Merini)</a:t>
            </a:r>
          </a:p>
        </p:txBody>
      </p:sp>
    </p:spTree>
    <p:extLst>
      <p:ext uri="{BB962C8B-B14F-4D97-AF65-F5344CB8AC3E}">
        <p14:creationId xmlns:p14="http://schemas.microsoft.com/office/powerpoint/2010/main" val="164372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667" y="787881"/>
            <a:ext cx="11029616" cy="707544"/>
          </a:xfrm>
        </p:spPr>
        <p:txBody>
          <a:bodyPr>
            <a:normAutofit/>
          </a:bodyPr>
          <a:lstStyle/>
          <a:p>
            <a:pPr algn="ctr"/>
            <a:r>
              <a:rPr lang="it-IT" sz="3200" b="1" dirty="0">
                <a:latin typeface="Bahnschrift SemiCondensed" panose="020B0502040204020203" pitchFamily="34" charset="0"/>
              </a:rPr>
              <a:t>Uno sguardo sinottico per cogliere la transizione</a:t>
            </a:r>
          </a:p>
        </p:txBody>
      </p:sp>
      <p:graphicFrame>
        <p:nvGraphicFramePr>
          <p:cNvPr id="4" name="Tabella 3">
            <a:extLst>
              <a:ext uri="{FF2B5EF4-FFF2-40B4-BE49-F238E27FC236}">
                <a16:creationId xmlns:a16="http://schemas.microsoft.com/office/drawing/2014/main" id="{8604E458-271C-76EC-1BD1-308EA076252F}"/>
              </a:ext>
            </a:extLst>
          </p:cNvPr>
          <p:cNvGraphicFramePr>
            <a:graphicFrameLocks noGrp="1"/>
          </p:cNvGraphicFramePr>
          <p:nvPr>
            <p:extLst>
              <p:ext uri="{D42A27DB-BD31-4B8C-83A1-F6EECF244321}">
                <p14:modId xmlns:p14="http://schemas.microsoft.com/office/powerpoint/2010/main" val="3000045736"/>
              </p:ext>
            </p:extLst>
          </p:nvPr>
        </p:nvGraphicFramePr>
        <p:xfrm>
          <a:off x="2022475" y="2091266"/>
          <a:ext cx="8128000" cy="4328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68468843"/>
                    </a:ext>
                  </a:extLst>
                </a:gridCol>
                <a:gridCol w="4064000">
                  <a:extLst>
                    <a:ext uri="{9D8B030D-6E8A-4147-A177-3AD203B41FA5}">
                      <a16:colId xmlns:a16="http://schemas.microsoft.com/office/drawing/2014/main" val="3558789030"/>
                    </a:ext>
                  </a:extLst>
                </a:gridCol>
              </a:tblGrid>
              <a:tr h="370840">
                <a:tc>
                  <a:txBody>
                    <a:bodyPr/>
                    <a:lstStyle/>
                    <a:p>
                      <a:pPr algn="ctr"/>
                      <a:r>
                        <a:rPr lang="it-IT" dirty="0"/>
                        <a:t>Nuovo Codice deontologico</a:t>
                      </a:r>
                    </a:p>
                    <a:p>
                      <a:pPr algn="ctr"/>
                      <a:r>
                        <a:rPr lang="it-IT" sz="1400" dirty="0"/>
                        <a:t>(in vigore dal 1 giugno 2020)</a:t>
                      </a:r>
                    </a:p>
                  </a:txBody>
                  <a:tcPr/>
                </a:tc>
                <a:tc>
                  <a:txBody>
                    <a:bodyPr/>
                    <a:lstStyle/>
                    <a:p>
                      <a:pPr algn="ctr"/>
                      <a:r>
                        <a:rPr lang="it-IT" dirty="0"/>
                        <a:t>Codice deontologico 2009, vigente sino al 31 maggio 2020 </a:t>
                      </a:r>
                    </a:p>
                    <a:p>
                      <a:pPr algn="ctr"/>
                      <a:r>
                        <a:rPr lang="it-IT" sz="1400" dirty="0"/>
                        <a:t>(approvato nel 2009 e modificato nel 2016)</a:t>
                      </a:r>
                    </a:p>
                  </a:txBody>
                  <a:tcPr/>
                </a:tc>
                <a:extLst>
                  <a:ext uri="{0D108BD9-81ED-4DB2-BD59-A6C34878D82A}">
                    <a16:rowId xmlns:a16="http://schemas.microsoft.com/office/drawing/2014/main" val="988107889"/>
                  </a:ext>
                </a:extLst>
              </a:tr>
              <a:tr h="370840">
                <a:tc>
                  <a:txBody>
                    <a:bodyPr/>
                    <a:lstStyle/>
                    <a:p>
                      <a:pPr algn="ctr"/>
                      <a:r>
                        <a:rPr lang="it-IT" b="1" dirty="0">
                          <a:solidFill>
                            <a:schemeClr val="tx1">
                              <a:lumMod val="65000"/>
                              <a:lumOff val="35000"/>
                            </a:schemeClr>
                          </a:solidFill>
                        </a:rPr>
                        <a:t>Titolo V</a:t>
                      </a:r>
                    </a:p>
                    <a:p>
                      <a:r>
                        <a:rPr lang="it-IT" dirty="0">
                          <a:solidFill>
                            <a:schemeClr val="tx1">
                              <a:lumMod val="65000"/>
                              <a:lumOff val="35000"/>
                            </a:schemeClr>
                          </a:solidFill>
                        </a:rPr>
                        <a:t>Responsabilità dell’assistente sociale nei confronti della società – Artt. 39-42</a:t>
                      </a:r>
                    </a:p>
                  </a:txBody>
                  <a:tcPr/>
                </a:tc>
                <a:tc>
                  <a:txBody>
                    <a:bodyPr/>
                    <a:lstStyle/>
                    <a:p>
                      <a:pPr algn="ctr"/>
                      <a:r>
                        <a:rPr lang="it-IT" b="1" dirty="0">
                          <a:solidFill>
                            <a:schemeClr val="tx1">
                              <a:lumMod val="65000"/>
                              <a:lumOff val="35000"/>
                            </a:schemeClr>
                          </a:solidFill>
                        </a:rPr>
                        <a:t>Titolo V </a:t>
                      </a:r>
                    </a:p>
                    <a:p>
                      <a:r>
                        <a:rPr lang="it-IT" dirty="0">
                          <a:solidFill>
                            <a:schemeClr val="tx1">
                              <a:lumMod val="65000"/>
                              <a:lumOff val="35000"/>
                            </a:schemeClr>
                          </a:solidFill>
                        </a:rPr>
                        <a:t>Responsabilità dell’assistente sociale nei confronti di colleghi e altri professionisti – Artt. 41-43</a:t>
                      </a:r>
                    </a:p>
                    <a:p>
                      <a:r>
                        <a:rPr lang="it-IT" b="1" dirty="0">
                          <a:solidFill>
                            <a:schemeClr val="tx1">
                              <a:lumMod val="65000"/>
                              <a:lumOff val="35000"/>
                            </a:schemeClr>
                          </a:solidFill>
                        </a:rPr>
                        <a:t>Capo I </a:t>
                      </a:r>
                      <a:r>
                        <a:rPr lang="it-IT" dirty="0">
                          <a:solidFill>
                            <a:schemeClr val="tx1">
                              <a:lumMod val="65000"/>
                              <a:lumOff val="35000"/>
                            </a:schemeClr>
                          </a:solidFill>
                        </a:rPr>
                        <a:t>– </a:t>
                      </a:r>
                      <a:r>
                        <a:rPr lang="it-IT" i="1" dirty="0">
                          <a:solidFill>
                            <a:schemeClr val="tx1">
                              <a:lumMod val="65000"/>
                              <a:lumOff val="35000"/>
                            </a:schemeClr>
                          </a:solidFill>
                        </a:rPr>
                        <a:t>Rapporti con i colleghi ed altri professionisti</a:t>
                      </a:r>
                      <a:r>
                        <a:rPr lang="it-IT" dirty="0">
                          <a:solidFill>
                            <a:schemeClr val="tx1">
                              <a:lumMod val="65000"/>
                              <a:lumOff val="35000"/>
                            </a:schemeClr>
                          </a:solidFill>
                        </a:rPr>
                        <a:t> – Artt. 41-43</a:t>
                      </a:r>
                    </a:p>
                  </a:txBody>
                  <a:tcPr/>
                </a:tc>
                <a:extLst>
                  <a:ext uri="{0D108BD9-81ED-4DB2-BD59-A6C34878D82A}">
                    <a16:rowId xmlns:a16="http://schemas.microsoft.com/office/drawing/2014/main" val="1642503967"/>
                  </a:ext>
                </a:extLst>
              </a:tr>
              <a:tr h="370840">
                <a:tc>
                  <a:txBody>
                    <a:bodyPr/>
                    <a:lstStyle/>
                    <a:p>
                      <a:pPr marL="0" algn="ctr" defTabSz="457200" rtl="0" eaLnBrk="1" latinLnBrk="0" hangingPunct="1"/>
                      <a:r>
                        <a:rPr lang="it-IT" sz="1800" b="1" kern="1200" dirty="0">
                          <a:solidFill>
                            <a:schemeClr val="tx1">
                              <a:lumMod val="65000"/>
                              <a:lumOff val="35000"/>
                            </a:schemeClr>
                          </a:solidFill>
                          <a:latin typeface="+mn-lt"/>
                          <a:ea typeface="+mn-ea"/>
                          <a:cs typeface="+mn-cs"/>
                        </a:rPr>
                        <a:t>Titolo VI</a:t>
                      </a:r>
                    </a:p>
                    <a:p>
                      <a:pPr marL="0" algn="l" defTabSz="457200" rtl="0" eaLnBrk="1" latinLnBrk="0" hangingPunct="1"/>
                      <a:r>
                        <a:rPr lang="it-IT" sz="1800" kern="1200" dirty="0">
                          <a:solidFill>
                            <a:schemeClr val="tx1">
                              <a:lumMod val="65000"/>
                              <a:lumOff val="35000"/>
                            </a:schemeClr>
                          </a:solidFill>
                          <a:latin typeface="+mn-lt"/>
                          <a:ea typeface="+mn-ea"/>
                          <a:cs typeface="+mn-cs"/>
                        </a:rPr>
                        <a:t>Responsabilità verso i colleghi e altri professionisti – Artt. 43-48</a:t>
                      </a:r>
                    </a:p>
                  </a:txBody>
                  <a:tcPr/>
                </a:tc>
                <a:tc>
                  <a:txBody>
                    <a:bodyPr/>
                    <a:lstStyle/>
                    <a:p>
                      <a:pPr marL="0" algn="ctr" defTabSz="457200" rtl="0" eaLnBrk="1" latinLnBrk="0" hangingPunct="1"/>
                      <a:r>
                        <a:rPr lang="it-IT" sz="1800" b="1" kern="1200" dirty="0">
                          <a:solidFill>
                            <a:schemeClr val="tx1">
                              <a:lumMod val="65000"/>
                              <a:lumOff val="35000"/>
                            </a:schemeClr>
                          </a:solidFill>
                          <a:latin typeface="+mn-lt"/>
                          <a:ea typeface="+mn-ea"/>
                          <a:cs typeface="+mn-cs"/>
                        </a:rPr>
                        <a:t>Titolo VI</a:t>
                      </a:r>
                    </a:p>
                    <a:p>
                      <a:pPr marL="0" algn="just" defTabSz="457200" rtl="0" eaLnBrk="1" latinLnBrk="0" hangingPunct="1"/>
                      <a:r>
                        <a:rPr lang="it-IT" sz="1800" b="0" kern="1200" dirty="0">
                          <a:solidFill>
                            <a:schemeClr val="tx1">
                              <a:lumMod val="65000"/>
                              <a:lumOff val="35000"/>
                            </a:schemeClr>
                          </a:solidFill>
                          <a:latin typeface="+mn-lt"/>
                          <a:ea typeface="+mn-ea"/>
                          <a:cs typeface="+mn-cs"/>
                        </a:rPr>
                        <a:t>Responsabilità dell’assistente sociale nei confronti dell’organizzazione di lavoro – Artt. 44-51</a:t>
                      </a:r>
                    </a:p>
                    <a:p>
                      <a:pPr marL="0" algn="just" defTabSz="457200" rtl="0" eaLnBrk="1" latinLnBrk="0" hangingPunct="1"/>
                      <a:r>
                        <a:rPr lang="it-IT" sz="1800" b="1" kern="1200" dirty="0">
                          <a:solidFill>
                            <a:schemeClr val="tx1">
                              <a:lumMod val="65000"/>
                              <a:lumOff val="35000"/>
                            </a:schemeClr>
                          </a:solidFill>
                          <a:latin typeface="+mn-lt"/>
                          <a:ea typeface="+mn-ea"/>
                          <a:cs typeface="+mn-cs"/>
                        </a:rPr>
                        <a:t>Capo I</a:t>
                      </a:r>
                      <a:r>
                        <a:rPr lang="it-IT" sz="1800" b="0" kern="1200" dirty="0">
                          <a:solidFill>
                            <a:schemeClr val="tx1">
                              <a:lumMod val="65000"/>
                              <a:lumOff val="35000"/>
                            </a:schemeClr>
                          </a:solidFill>
                          <a:latin typeface="+mn-lt"/>
                          <a:ea typeface="+mn-ea"/>
                          <a:cs typeface="+mn-cs"/>
                        </a:rPr>
                        <a:t> – </a:t>
                      </a:r>
                      <a:r>
                        <a:rPr lang="it-IT" sz="1800" b="0" i="1" kern="1200" dirty="0">
                          <a:solidFill>
                            <a:schemeClr val="tx1">
                              <a:lumMod val="65000"/>
                              <a:lumOff val="35000"/>
                            </a:schemeClr>
                          </a:solidFill>
                          <a:latin typeface="+mn-lt"/>
                          <a:ea typeface="+mn-ea"/>
                          <a:cs typeface="+mn-cs"/>
                        </a:rPr>
                        <a:t>L’assistente sociale nei confronti dell’organizzazione di lavoro</a:t>
                      </a:r>
                      <a:r>
                        <a:rPr lang="it-IT" sz="1800" b="0" kern="1200" dirty="0">
                          <a:solidFill>
                            <a:schemeClr val="tx1">
                              <a:lumMod val="65000"/>
                              <a:lumOff val="35000"/>
                            </a:schemeClr>
                          </a:solidFill>
                          <a:latin typeface="+mn-lt"/>
                          <a:ea typeface="+mn-ea"/>
                          <a:cs typeface="+mn-cs"/>
                        </a:rPr>
                        <a:t> – Artt. 44-51</a:t>
                      </a:r>
                    </a:p>
                  </a:txBody>
                  <a:tcPr/>
                </a:tc>
                <a:extLst>
                  <a:ext uri="{0D108BD9-81ED-4DB2-BD59-A6C34878D82A}">
                    <a16:rowId xmlns:a16="http://schemas.microsoft.com/office/drawing/2014/main" val="2563902226"/>
                  </a:ext>
                </a:extLst>
              </a:tr>
            </a:tbl>
          </a:graphicData>
        </a:graphic>
      </p:graphicFrame>
    </p:spTree>
    <p:extLst>
      <p:ext uri="{BB962C8B-B14F-4D97-AF65-F5344CB8AC3E}">
        <p14:creationId xmlns:p14="http://schemas.microsoft.com/office/powerpoint/2010/main" val="127468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667" y="787881"/>
            <a:ext cx="11029616" cy="707544"/>
          </a:xfrm>
        </p:spPr>
        <p:txBody>
          <a:bodyPr>
            <a:normAutofit/>
          </a:bodyPr>
          <a:lstStyle/>
          <a:p>
            <a:pPr algn="ctr"/>
            <a:r>
              <a:rPr lang="it-IT" sz="3200" b="1" dirty="0">
                <a:latin typeface="Bahnschrift SemiCondensed" panose="020B0502040204020203" pitchFamily="34" charset="0"/>
              </a:rPr>
              <a:t>I TEMI centrali del titolo v</a:t>
            </a:r>
          </a:p>
        </p:txBody>
      </p:sp>
      <p:graphicFrame>
        <p:nvGraphicFramePr>
          <p:cNvPr id="3" name="Diagramma 2">
            <a:extLst>
              <a:ext uri="{FF2B5EF4-FFF2-40B4-BE49-F238E27FC236}">
                <a16:creationId xmlns:a16="http://schemas.microsoft.com/office/drawing/2014/main" id="{D1C84555-CA4D-24B0-1B7F-5315FD94AFB1}"/>
              </a:ext>
            </a:extLst>
          </p:cNvPr>
          <p:cNvGraphicFramePr/>
          <p:nvPr>
            <p:extLst>
              <p:ext uri="{D42A27DB-BD31-4B8C-83A1-F6EECF244321}">
                <p14:modId xmlns:p14="http://schemas.microsoft.com/office/powerpoint/2010/main" val="3665661822"/>
              </p:ext>
            </p:extLst>
          </p:nvPr>
        </p:nvGraphicFramePr>
        <p:xfrm>
          <a:off x="1941281" y="2148416"/>
          <a:ext cx="8290387" cy="4338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54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667" y="787881"/>
            <a:ext cx="11029616" cy="707544"/>
          </a:xfrm>
        </p:spPr>
        <p:txBody>
          <a:bodyPr>
            <a:normAutofit/>
          </a:bodyPr>
          <a:lstStyle/>
          <a:p>
            <a:pPr algn="ctr"/>
            <a:r>
              <a:rPr lang="it-IT" sz="3200" b="1" dirty="0">
                <a:latin typeface="Bahnschrift SemiCondensed" panose="020B0502040204020203" pitchFamily="34" charset="0"/>
              </a:rPr>
              <a:t>Il </a:t>
            </a:r>
            <a:r>
              <a:rPr lang="it-IT" sz="3200" b="1" i="1" dirty="0" err="1">
                <a:latin typeface="Bahnschrift SemiCondensed" panose="020B0502040204020203" pitchFamily="34" charset="0"/>
              </a:rPr>
              <a:t>casework</a:t>
            </a:r>
            <a:r>
              <a:rPr lang="it-IT" sz="3200" b="1" dirty="0">
                <a:latin typeface="Bahnschrift SemiCondensed" panose="020B0502040204020203" pitchFamily="34" charset="0"/>
              </a:rPr>
              <a:t>, il </a:t>
            </a:r>
            <a:r>
              <a:rPr lang="it-IT" sz="3200" b="1" i="1" dirty="0" err="1">
                <a:latin typeface="Bahnschrift SemiCondensed" panose="020B0502040204020203" pitchFamily="34" charset="0"/>
              </a:rPr>
              <a:t>groupwork</a:t>
            </a:r>
            <a:r>
              <a:rPr lang="it-IT" sz="3200" b="1" dirty="0">
                <a:latin typeface="Bahnschrift SemiCondensed" panose="020B0502040204020203" pitchFamily="34" charset="0"/>
              </a:rPr>
              <a:t> e il </a:t>
            </a:r>
            <a:r>
              <a:rPr lang="it-IT" sz="3200" b="1" i="1" dirty="0" err="1">
                <a:latin typeface="Bahnschrift SemiCondensed" panose="020B0502040204020203" pitchFamily="34" charset="0"/>
              </a:rPr>
              <a:t>communitywork</a:t>
            </a:r>
            <a:endParaRPr lang="it-IT" sz="3200" b="1" i="1" dirty="0">
              <a:latin typeface="Bahnschrift SemiCondensed" panose="020B0502040204020203" pitchFamily="34" charset="0"/>
            </a:endParaRPr>
          </a:p>
        </p:txBody>
      </p:sp>
      <p:pic>
        <p:nvPicPr>
          <p:cNvPr id="5" name="Immagine 4">
            <a:extLst>
              <a:ext uri="{FF2B5EF4-FFF2-40B4-BE49-F238E27FC236}">
                <a16:creationId xmlns:a16="http://schemas.microsoft.com/office/drawing/2014/main" id="{36C5B08A-BFC0-58AA-A75F-81AB71B9E5C6}"/>
              </a:ext>
            </a:extLst>
          </p:cNvPr>
          <p:cNvPicPr>
            <a:picLocks noChangeAspect="1"/>
          </p:cNvPicPr>
          <p:nvPr/>
        </p:nvPicPr>
        <p:blipFill>
          <a:blip r:embed="rId2"/>
          <a:stretch>
            <a:fillRect/>
          </a:stretch>
        </p:blipFill>
        <p:spPr>
          <a:xfrm>
            <a:off x="395445" y="1970623"/>
            <a:ext cx="1582385" cy="2185214"/>
          </a:xfrm>
          <a:prstGeom prst="rect">
            <a:avLst/>
          </a:prstGeom>
        </p:spPr>
      </p:pic>
      <p:sp>
        <p:nvSpPr>
          <p:cNvPr id="6" name="Rettangolo 5">
            <a:extLst>
              <a:ext uri="{FF2B5EF4-FFF2-40B4-BE49-F238E27FC236}">
                <a16:creationId xmlns:a16="http://schemas.microsoft.com/office/drawing/2014/main" id="{3372CE70-909B-8F14-1275-EEBF62E5C470}"/>
              </a:ext>
            </a:extLst>
          </p:cNvPr>
          <p:cNvSpPr/>
          <p:nvPr/>
        </p:nvSpPr>
        <p:spPr>
          <a:xfrm>
            <a:off x="2062674" y="1970623"/>
            <a:ext cx="5799701" cy="2185214"/>
          </a:xfrm>
          <a:prstGeom prst="rect">
            <a:avLst/>
          </a:prstGeom>
        </p:spPr>
        <p:txBody>
          <a:bodyPr wrap="square">
            <a:spAutoFit/>
          </a:bodyPr>
          <a:lstStyle/>
          <a:p>
            <a:pPr algn="just"/>
            <a:r>
              <a:rPr lang="it-IT" sz="1700" b="1" dirty="0">
                <a:solidFill>
                  <a:srgbClr val="4A66AC"/>
                </a:solidFill>
              </a:rPr>
              <a:t>Capitolo ‘Dipendenza del Servizio Sociale’</a:t>
            </a:r>
          </a:p>
          <a:p>
            <a:pPr algn="just"/>
            <a:r>
              <a:rPr lang="it-IT" sz="1700" dirty="0">
                <a:solidFill>
                  <a:schemeClr val="bg2">
                    <a:lumMod val="25000"/>
                  </a:schemeClr>
                </a:solidFill>
              </a:rPr>
              <a:t>«</a:t>
            </a:r>
            <a:r>
              <a:rPr lang="it-IT" sz="1700" i="1" dirty="0">
                <a:solidFill>
                  <a:schemeClr val="bg2">
                    <a:lumMod val="25000"/>
                  </a:schemeClr>
                </a:solidFill>
              </a:rPr>
              <a:t>Come l’olio che si adatta alla forma di ognuna delle giunture che deve ammorbidire, il servizio sociale è indipendente dagli ingranaggi sociali che corregge e dagli individui che aiuta […]</a:t>
            </a:r>
          </a:p>
          <a:p>
            <a:pPr algn="just"/>
            <a:r>
              <a:rPr lang="it-IT" sz="1700" b="1" i="1" dirty="0">
                <a:solidFill>
                  <a:srgbClr val="4A66AC"/>
                </a:solidFill>
              </a:rPr>
              <a:t>Ne è dipendente a causa del suo scopo.</a:t>
            </a:r>
          </a:p>
          <a:p>
            <a:pPr algn="just"/>
            <a:r>
              <a:rPr lang="it-IT" sz="1700" b="1" i="1" dirty="0">
                <a:solidFill>
                  <a:srgbClr val="4A66AC"/>
                </a:solidFill>
              </a:rPr>
              <a:t>Ne è dipendente anche nelle sue forme.</a:t>
            </a:r>
          </a:p>
          <a:p>
            <a:pPr algn="just"/>
            <a:r>
              <a:rPr lang="it-IT" sz="1700" b="1" i="1" dirty="0">
                <a:solidFill>
                  <a:srgbClr val="4A66AC"/>
                </a:solidFill>
              </a:rPr>
              <a:t>Ne è inoltre dipendente nella pratica</a:t>
            </a:r>
            <a:r>
              <a:rPr lang="it-IT" sz="1700" dirty="0">
                <a:solidFill>
                  <a:schemeClr val="bg2">
                    <a:lumMod val="25000"/>
                  </a:schemeClr>
                </a:solidFill>
              </a:rPr>
              <a:t>» (pag. 79).</a:t>
            </a:r>
          </a:p>
          <a:p>
            <a:pPr algn="just"/>
            <a:endParaRPr lang="it-IT" sz="1700" dirty="0">
              <a:solidFill>
                <a:schemeClr val="bg2">
                  <a:lumMod val="25000"/>
                </a:schemeClr>
              </a:solidFill>
            </a:endParaRPr>
          </a:p>
        </p:txBody>
      </p:sp>
      <p:pic>
        <p:nvPicPr>
          <p:cNvPr id="17" name="Immagine 16">
            <a:extLst>
              <a:ext uri="{FF2B5EF4-FFF2-40B4-BE49-F238E27FC236}">
                <a16:creationId xmlns:a16="http://schemas.microsoft.com/office/drawing/2014/main" id="{D1FAFA74-1925-4B19-AB80-B824286219C7}"/>
              </a:ext>
            </a:extLst>
          </p:cNvPr>
          <p:cNvPicPr>
            <a:picLocks noChangeAspect="1"/>
          </p:cNvPicPr>
          <p:nvPr/>
        </p:nvPicPr>
        <p:blipFill>
          <a:blip r:embed="rId3"/>
          <a:stretch>
            <a:fillRect/>
          </a:stretch>
        </p:blipFill>
        <p:spPr>
          <a:xfrm>
            <a:off x="413660" y="4293223"/>
            <a:ext cx="1564170" cy="2185215"/>
          </a:xfrm>
          <a:prstGeom prst="rect">
            <a:avLst/>
          </a:prstGeom>
        </p:spPr>
      </p:pic>
      <p:sp>
        <p:nvSpPr>
          <p:cNvPr id="18" name="Rettangolo 17">
            <a:extLst>
              <a:ext uri="{FF2B5EF4-FFF2-40B4-BE49-F238E27FC236}">
                <a16:creationId xmlns:a16="http://schemas.microsoft.com/office/drawing/2014/main" id="{BC766ACB-43E3-C5CA-0822-BE631F596982}"/>
              </a:ext>
            </a:extLst>
          </p:cNvPr>
          <p:cNvSpPr/>
          <p:nvPr/>
        </p:nvSpPr>
        <p:spPr>
          <a:xfrm>
            <a:off x="2062674" y="4293223"/>
            <a:ext cx="5507280" cy="1661993"/>
          </a:xfrm>
          <a:prstGeom prst="rect">
            <a:avLst/>
          </a:prstGeom>
        </p:spPr>
        <p:txBody>
          <a:bodyPr wrap="square">
            <a:spAutoFit/>
          </a:bodyPr>
          <a:lstStyle/>
          <a:p>
            <a:pPr algn="just"/>
            <a:r>
              <a:rPr lang="it-IT" sz="1700" b="1" dirty="0">
                <a:solidFill>
                  <a:srgbClr val="4A66AC"/>
                </a:solidFill>
              </a:rPr>
              <a:t>Prefazione</a:t>
            </a:r>
          </a:p>
          <a:p>
            <a:pPr algn="just"/>
            <a:r>
              <a:rPr lang="it-IT" sz="1700" dirty="0">
                <a:solidFill>
                  <a:schemeClr val="bg2">
                    <a:lumMod val="25000"/>
                  </a:schemeClr>
                </a:solidFill>
              </a:rPr>
              <a:t>Necessità di «</a:t>
            </a:r>
            <a:r>
              <a:rPr lang="it-IT" sz="1700" i="1" dirty="0">
                <a:solidFill>
                  <a:schemeClr val="bg2">
                    <a:lumMod val="25000"/>
                  </a:schemeClr>
                </a:solidFill>
              </a:rPr>
              <a:t>realizzare il passaggio da una dimensione puramente di aiuto individuale ad un pensiero che si allarghi alla comunità e da una premessa mentale di tipo riparativo a una preventivo/promozionale» </a:t>
            </a:r>
            <a:r>
              <a:rPr lang="it-IT" sz="1700" dirty="0">
                <a:solidFill>
                  <a:schemeClr val="bg2">
                    <a:lumMod val="25000"/>
                  </a:schemeClr>
                </a:solidFill>
              </a:rPr>
              <a:t>(pag. 10).</a:t>
            </a:r>
          </a:p>
          <a:p>
            <a:pPr algn="just"/>
            <a:endParaRPr lang="it-IT" sz="1700" dirty="0">
              <a:solidFill>
                <a:schemeClr val="bg2">
                  <a:lumMod val="25000"/>
                </a:schemeClr>
              </a:solidFill>
            </a:endParaRPr>
          </a:p>
        </p:txBody>
      </p:sp>
      <p:cxnSp>
        <p:nvCxnSpPr>
          <p:cNvPr id="22" name="Connettore diritto 21">
            <a:extLst>
              <a:ext uri="{FF2B5EF4-FFF2-40B4-BE49-F238E27FC236}">
                <a16:creationId xmlns:a16="http://schemas.microsoft.com/office/drawing/2014/main" id="{010F18A8-E77D-3520-6334-10808B32E5F1}"/>
              </a:ext>
            </a:extLst>
          </p:cNvPr>
          <p:cNvCxnSpPr>
            <a:cxnSpLocks/>
          </p:cNvCxnSpPr>
          <p:nvPr/>
        </p:nvCxnSpPr>
        <p:spPr>
          <a:xfrm>
            <a:off x="7910000" y="1970623"/>
            <a:ext cx="0" cy="4362669"/>
          </a:xfrm>
          <a:prstGeom prst="line">
            <a:avLst/>
          </a:prstGeom>
        </p:spPr>
        <p:style>
          <a:lnRef idx="3">
            <a:schemeClr val="accent1"/>
          </a:lnRef>
          <a:fillRef idx="0">
            <a:schemeClr val="accent1"/>
          </a:fillRef>
          <a:effectRef idx="2">
            <a:schemeClr val="accent1"/>
          </a:effectRef>
          <a:fontRef idx="minor">
            <a:schemeClr val="tx1"/>
          </a:fontRef>
        </p:style>
      </p:cxnSp>
      <p:pic>
        <p:nvPicPr>
          <p:cNvPr id="4" name="Immagine 3">
            <a:extLst>
              <a:ext uri="{FF2B5EF4-FFF2-40B4-BE49-F238E27FC236}">
                <a16:creationId xmlns:a16="http://schemas.microsoft.com/office/drawing/2014/main" id="{4B018432-E7FE-8520-BADD-835A4E0A83CD}"/>
              </a:ext>
            </a:extLst>
          </p:cNvPr>
          <p:cNvPicPr>
            <a:picLocks noChangeAspect="1"/>
          </p:cNvPicPr>
          <p:nvPr/>
        </p:nvPicPr>
        <p:blipFill>
          <a:blip r:embed="rId4"/>
          <a:stretch>
            <a:fillRect/>
          </a:stretch>
        </p:blipFill>
        <p:spPr>
          <a:xfrm>
            <a:off x="8097645" y="1978381"/>
            <a:ext cx="3575917" cy="4354911"/>
          </a:xfrm>
          <a:prstGeom prst="rect">
            <a:avLst/>
          </a:prstGeom>
        </p:spPr>
      </p:pic>
      <p:sp>
        <p:nvSpPr>
          <p:cNvPr id="10" name="CasellaDiTesto 9">
            <a:extLst>
              <a:ext uri="{FF2B5EF4-FFF2-40B4-BE49-F238E27FC236}">
                <a16:creationId xmlns:a16="http://schemas.microsoft.com/office/drawing/2014/main" id="{8BF9B1BB-C30E-BFBD-7A0F-F5152D46A1E0}"/>
              </a:ext>
            </a:extLst>
          </p:cNvPr>
          <p:cNvSpPr txBox="1"/>
          <p:nvPr/>
        </p:nvSpPr>
        <p:spPr>
          <a:xfrm>
            <a:off x="8617093" y="6391880"/>
            <a:ext cx="2537020" cy="307777"/>
          </a:xfrm>
          <a:prstGeom prst="rect">
            <a:avLst/>
          </a:prstGeom>
          <a:noFill/>
        </p:spPr>
        <p:txBody>
          <a:bodyPr wrap="square">
            <a:spAutoFit/>
          </a:bodyPr>
          <a:lstStyle/>
          <a:p>
            <a:r>
              <a:rPr lang="it-IT" sz="1400" dirty="0">
                <a:solidFill>
                  <a:schemeClr val="bg2">
                    <a:lumMod val="25000"/>
                  </a:schemeClr>
                </a:solidFill>
              </a:rPr>
              <a:t>René Magritte, </a:t>
            </a:r>
            <a:r>
              <a:rPr lang="it-IT" sz="1400" b="1" i="1" dirty="0">
                <a:solidFill>
                  <a:srgbClr val="629DD1"/>
                </a:solidFill>
              </a:rPr>
              <a:t>L’</a:t>
            </a:r>
            <a:r>
              <a:rPr lang="it-IT" sz="1400" b="1" i="1" dirty="0" err="1">
                <a:solidFill>
                  <a:srgbClr val="629DD1"/>
                </a:solidFill>
              </a:rPr>
              <a:t>Embellie</a:t>
            </a:r>
            <a:r>
              <a:rPr lang="it-IT" sz="1400" dirty="0">
                <a:solidFill>
                  <a:schemeClr val="bg2">
                    <a:lumMod val="25000"/>
                  </a:schemeClr>
                </a:solidFill>
              </a:rPr>
              <a:t>, 1962</a:t>
            </a:r>
            <a:endParaRPr lang="it-IT" sz="1400" dirty="0"/>
          </a:p>
        </p:txBody>
      </p:sp>
    </p:spTree>
    <p:extLst>
      <p:ext uri="{BB962C8B-B14F-4D97-AF65-F5344CB8AC3E}">
        <p14:creationId xmlns:p14="http://schemas.microsoft.com/office/powerpoint/2010/main" val="284911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613BD06-5891-9DCB-6BC1-206FFC97FE72}"/>
              </a:ext>
            </a:extLst>
          </p:cNvPr>
          <p:cNvSpPr/>
          <p:nvPr/>
        </p:nvSpPr>
        <p:spPr>
          <a:xfrm>
            <a:off x="581192" y="1979055"/>
            <a:ext cx="2962108" cy="4801314"/>
          </a:xfrm>
          <a:prstGeom prst="rect">
            <a:avLst/>
          </a:prstGeom>
        </p:spPr>
        <p:txBody>
          <a:bodyPr wrap="square">
            <a:spAutoFit/>
          </a:bodyPr>
          <a:lstStyle/>
          <a:p>
            <a:pPr algn="just"/>
            <a:r>
              <a:rPr lang="it-IT" sz="1700" b="1" dirty="0">
                <a:solidFill>
                  <a:srgbClr val="4A66AC"/>
                </a:solidFill>
              </a:rPr>
              <a:t>Art. 39</a:t>
            </a:r>
          </a:p>
          <a:p>
            <a:pPr algn="just"/>
            <a:r>
              <a:rPr lang="it-IT" sz="1700" dirty="0">
                <a:solidFill>
                  <a:schemeClr val="bg2">
                    <a:lumMod val="25000"/>
                  </a:schemeClr>
                </a:solidFill>
              </a:rPr>
              <a:t>L’assistente sociale contribuisce a promuovere, sviluppare e sostenere politiche sociali integrate, finalizzate al miglioramento del benessere sociale e della qualità di vita dei membri della comunità, con particolare riferimento a coloro che sono maggiormente esposti a situazioni di fragilità, vulnerabilità o a rischio emarginazione, tenuto conto del livello di responsabilità che egli ricopre e in funzione degli effetti che la propria attività può produrre.</a:t>
            </a:r>
            <a:endParaRPr lang="it-IT" sz="1700" i="1" dirty="0">
              <a:solidFill>
                <a:schemeClr val="bg2">
                  <a:lumMod val="25000"/>
                </a:schemeClr>
              </a:solidFill>
            </a:endParaRPr>
          </a:p>
          <a:p>
            <a:pPr algn="just"/>
            <a:endParaRPr lang="it-IT" sz="1700" dirty="0">
              <a:solidFill>
                <a:schemeClr val="bg2">
                  <a:lumMod val="25000"/>
                </a:schemeClr>
              </a:solidFill>
            </a:endParaRPr>
          </a:p>
        </p:txBody>
      </p:sp>
      <p:sp>
        <p:nvSpPr>
          <p:cNvPr id="6" name="Rettangolo 5">
            <a:extLst>
              <a:ext uri="{FF2B5EF4-FFF2-40B4-BE49-F238E27FC236}">
                <a16:creationId xmlns:a16="http://schemas.microsoft.com/office/drawing/2014/main" id="{624AB936-CF5B-037F-9D36-31ABE8FEE4A3}"/>
              </a:ext>
            </a:extLst>
          </p:cNvPr>
          <p:cNvSpPr/>
          <p:nvPr/>
        </p:nvSpPr>
        <p:spPr>
          <a:xfrm>
            <a:off x="8648702" y="2072762"/>
            <a:ext cx="2962108" cy="4539704"/>
          </a:xfrm>
          <a:prstGeom prst="rect">
            <a:avLst/>
          </a:prstGeom>
        </p:spPr>
        <p:txBody>
          <a:bodyPr wrap="square">
            <a:spAutoFit/>
          </a:bodyPr>
          <a:lstStyle/>
          <a:p>
            <a:pPr algn="just"/>
            <a:r>
              <a:rPr lang="it-IT" sz="1700" b="1" dirty="0">
                <a:solidFill>
                  <a:srgbClr val="4A66AC"/>
                </a:solidFill>
              </a:rPr>
              <a:t>Art. 40</a:t>
            </a:r>
          </a:p>
          <a:p>
            <a:pPr algn="just"/>
            <a:r>
              <a:rPr lang="it-IT" sz="1700" dirty="0">
                <a:solidFill>
                  <a:schemeClr val="bg2">
                    <a:lumMod val="25000"/>
                  </a:schemeClr>
                </a:solidFill>
              </a:rPr>
              <a:t>L’assistente sociale non può prescindere da una approfondita conoscenza della realtà territoriale in cui opera e da una adeguata considerazione del contesto storico e culturale dei relativi valori. Ricerca la collaborazione dei soggetti attivi in campo sociale, sociosanitario e sanitario per obiettivi e azioni comuni che rispondano in maniera integrata ai bisogni della comunità, orientando il lavoro a pratiche riflessive e sussidiarie.</a:t>
            </a:r>
            <a:endParaRPr lang="it-IT" sz="1700" i="1" dirty="0">
              <a:solidFill>
                <a:schemeClr val="bg2">
                  <a:lumMod val="25000"/>
                </a:schemeClr>
              </a:solidFill>
            </a:endParaRPr>
          </a:p>
          <a:p>
            <a:pPr algn="just"/>
            <a:endParaRPr lang="it-IT" sz="1700" dirty="0">
              <a:solidFill>
                <a:schemeClr val="bg2">
                  <a:lumMod val="25000"/>
                </a:schemeClr>
              </a:solidFill>
            </a:endParaRPr>
          </a:p>
        </p:txBody>
      </p:sp>
      <p:graphicFrame>
        <p:nvGraphicFramePr>
          <p:cNvPr id="11" name="Diagramma 10">
            <a:extLst>
              <a:ext uri="{FF2B5EF4-FFF2-40B4-BE49-F238E27FC236}">
                <a16:creationId xmlns:a16="http://schemas.microsoft.com/office/drawing/2014/main" id="{DFD620CB-2E7B-CEF4-8660-986EF8604A9F}"/>
              </a:ext>
            </a:extLst>
          </p:cNvPr>
          <p:cNvGraphicFramePr/>
          <p:nvPr>
            <p:extLst>
              <p:ext uri="{D42A27DB-BD31-4B8C-83A1-F6EECF244321}">
                <p14:modId xmlns:p14="http://schemas.microsoft.com/office/powerpoint/2010/main" val="2299545110"/>
              </p:ext>
            </p:extLst>
          </p:nvPr>
        </p:nvGraphicFramePr>
        <p:xfrm>
          <a:off x="2943227" y="1889781"/>
          <a:ext cx="6191249" cy="489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olo 1">
            <a:extLst>
              <a:ext uri="{FF2B5EF4-FFF2-40B4-BE49-F238E27FC236}">
                <a16:creationId xmlns:a16="http://schemas.microsoft.com/office/drawing/2014/main" id="{3192D348-087C-03F4-83FA-86607E0C3051}"/>
              </a:ext>
            </a:extLst>
          </p:cNvPr>
          <p:cNvSpPr>
            <a:spLocks noGrp="1"/>
          </p:cNvSpPr>
          <p:nvPr>
            <p:ph type="title"/>
          </p:nvPr>
        </p:nvSpPr>
        <p:spPr>
          <a:xfrm>
            <a:off x="581025" y="866775"/>
            <a:ext cx="11029950" cy="668338"/>
          </a:xfrm>
        </p:spPr>
        <p:txBody>
          <a:bodyPr>
            <a:normAutofit/>
          </a:bodyPr>
          <a:lstStyle/>
          <a:p>
            <a:pPr algn="ctr"/>
            <a:r>
              <a:rPr lang="it-IT" sz="3200" b="1" dirty="0">
                <a:latin typeface="Bahnschrift SemiCondensed" panose="020B0502040204020203" pitchFamily="34" charset="0"/>
              </a:rPr>
              <a:t>Gli articoli di apertura del titolo v</a:t>
            </a:r>
          </a:p>
        </p:txBody>
      </p:sp>
    </p:spTree>
    <p:extLst>
      <p:ext uri="{BB962C8B-B14F-4D97-AF65-F5344CB8AC3E}">
        <p14:creationId xmlns:p14="http://schemas.microsoft.com/office/powerpoint/2010/main" val="117841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INPS per tutti: consulenza gratuita su assistenza e previdenz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a:extLst>
              <a:ext uri="{FF2B5EF4-FFF2-40B4-BE49-F238E27FC236}">
                <a16:creationId xmlns:a16="http://schemas.microsoft.com/office/drawing/2014/main" id="{7C9A6825-3F64-CD95-3D93-23BE6205EECE}"/>
              </a:ext>
            </a:extLst>
          </p:cNvPr>
          <p:cNvPicPr>
            <a:picLocks noChangeAspect="1"/>
          </p:cNvPicPr>
          <p:nvPr/>
        </p:nvPicPr>
        <p:blipFill>
          <a:blip r:embed="rId2"/>
          <a:stretch>
            <a:fillRect/>
          </a:stretch>
        </p:blipFill>
        <p:spPr>
          <a:xfrm>
            <a:off x="0" y="2359617"/>
            <a:ext cx="5295900" cy="3509243"/>
          </a:xfrm>
          <a:prstGeom prst="rect">
            <a:avLst/>
          </a:prstGeom>
        </p:spPr>
      </p:pic>
      <p:sp>
        <p:nvSpPr>
          <p:cNvPr id="18" name="Titolo 1">
            <a:extLst>
              <a:ext uri="{FF2B5EF4-FFF2-40B4-BE49-F238E27FC236}">
                <a16:creationId xmlns:a16="http://schemas.microsoft.com/office/drawing/2014/main" id="{909CA711-4E10-118F-966E-409CDECD754D}"/>
              </a:ext>
            </a:extLst>
          </p:cNvPr>
          <p:cNvSpPr txBox="1">
            <a:spLocks/>
          </p:cNvSpPr>
          <p:nvPr/>
        </p:nvSpPr>
        <p:spPr>
          <a:xfrm>
            <a:off x="460375" y="876300"/>
            <a:ext cx="4391025" cy="1066134"/>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b="1" dirty="0">
                <a:solidFill>
                  <a:schemeClr val="accent3">
                    <a:lumMod val="75000"/>
                  </a:schemeClr>
                </a:solidFill>
                <a:latin typeface="Bahnschrift SemiCondensed" panose="020B0502040204020203" pitchFamily="34" charset="0"/>
              </a:rPr>
              <a:t>Perché l’integrazione?</a:t>
            </a:r>
          </a:p>
          <a:p>
            <a:pPr algn="ctr"/>
            <a:r>
              <a:rPr lang="it-IT" sz="2000" b="1" dirty="0">
                <a:solidFill>
                  <a:schemeClr val="accent3">
                    <a:lumMod val="75000"/>
                  </a:schemeClr>
                </a:solidFill>
                <a:latin typeface="Bahnschrift SemiCondensed" panose="020B0502040204020203" pitchFamily="34" charset="0"/>
              </a:rPr>
              <a:t>Un’esperienza di </a:t>
            </a:r>
            <a:r>
              <a:rPr lang="it-IT" sz="2000" b="1" i="1" dirty="0">
                <a:solidFill>
                  <a:schemeClr val="accent3">
                    <a:lumMod val="75000"/>
                  </a:schemeClr>
                </a:solidFill>
                <a:latin typeface="Bahnschrift SemiCondensed" panose="020B0502040204020203" pitchFamily="34" charset="0"/>
              </a:rPr>
              <a:t>social work</a:t>
            </a:r>
          </a:p>
        </p:txBody>
      </p:sp>
      <p:sp>
        <p:nvSpPr>
          <p:cNvPr id="19" name="Titolo 1">
            <a:extLst>
              <a:ext uri="{FF2B5EF4-FFF2-40B4-BE49-F238E27FC236}">
                <a16:creationId xmlns:a16="http://schemas.microsoft.com/office/drawing/2014/main" id="{0766472C-9839-CBEA-F118-4FAC25E2294F}"/>
              </a:ext>
            </a:extLst>
          </p:cNvPr>
          <p:cNvSpPr>
            <a:spLocks noGrp="1"/>
          </p:cNvSpPr>
          <p:nvPr>
            <p:ph type="title"/>
          </p:nvPr>
        </p:nvSpPr>
        <p:spPr>
          <a:xfrm>
            <a:off x="5867400" y="522528"/>
            <a:ext cx="5276683" cy="707544"/>
          </a:xfrm>
        </p:spPr>
        <p:txBody>
          <a:bodyPr>
            <a:normAutofit fontScale="90000"/>
          </a:bodyPr>
          <a:lstStyle/>
          <a:p>
            <a:pPr algn="ctr"/>
            <a:r>
              <a:rPr lang="it-IT" sz="3200" b="1" dirty="0">
                <a:latin typeface="Bahnschrift SemiCondensed" panose="020B0502040204020203" pitchFamily="34" charset="0"/>
              </a:rPr>
              <a:t>Progetto ‘</a:t>
            </a:r>
            <a:r>
              <a:rPr lang="it-IT" sz="3200" b="1" dirty="0" err="1">
                <a:latin typeface="Bahnschrift SemiCondensed" panose="020B0502040204020203" pitchFamily="34" charset="0"/>
              </a:rPr>
              <a:t>inps</a:t>
            </a:r>
            <a:r>
              <a:rPr lang="it-IT" sz="3200" b="1" dirty="0">
                <a:latin typeface="Bahnschrift SemiCondensed" panose="020B0502040204020203" pitchFamily="34" charset="0"/>
              </a:rPr>
              <a:t> per tutti’</a:t>
            </a:r>
            <a:br>
              <a:rPr lang="it-IT" sz="3200" b="1" dirty="0">
                <a:latin typeface="Bahnschrift SemiCondensed" panose="020B0502040204020203" pitchFamily="34" charset="0"/>
              </a:rPr>
            </a:br>
            <a:r>
              <a:rPr lang="it-IT" sz="2200" b="1" dirty="0">
                <a:latin typeface="Bahnschrift SemiCondensed" panose="020B0502040204020203" pitchFamily="34" charset="0"/>
              </a:rPr>
              <a:t>DICEMBRE 2019</a:t>
            </a:r>
            <a:endParaRPr lang="it-IT" sz="3200" b="1" dirty="0">
              <a:latin typeface="Bahnschrift SemiCondensed" panose="020B0502040204020203" pitchFamily="34" charset="0"/>
            </a:endParaRPr>
          </a:p>
        </p:txBody>
      </p:sp>
      <p:graphicFrame>
        <p:nvGraphicFramePr>
          <p:cNvPr id="21" name="Diagramma 20">
            <a:extLst>
              <a:ext uri="{FF2B5EF4-FFF2-40B4-BE49-F238E27FC236}">
                <a16:creationId xmlns:a16="http://schemas.microsoft.com/office/drawing/2014/main" id="{9C546ACD-5C7A-5A5F-F56E-79B04765CF14}"/>
              </a:ext>
            </a:extLst>
          </p:cNvPr>
          <p:cNvGraphicFramePr/>
          <p:nvPr>
            <p:extLst>
              <p:ext uri="{D42A27DB-BD31-4B8C-83A1-F6EECF244321}">
                <p14:modId xmlns:p14="http://schemas.microsoft.com/office/powerpoint/2010/main" val="1404416185"/>
              </p:ext>
            </p:extLst>
          </p:nvPr>
        </p:nvGraphicFramePr>
        <p:xfrm>
          <a:off x="5686510" y="1409367"/>
          <a:ext cx="6505490" cy="4603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450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032180967"/>
              </p:ext>
            </p:extLst>
          </p:nvPr>
        </p:nvGraphicFramePr>
        <p:xfrm>
          <a:off x="85726" y="2343903"/>
          <a:ext cx="6191250" cy="3771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486755" y="2135106"/>
            <a:ext cx="2000250" cy="369332"/>
          </a:xfrm>
          <a:prstGeom prst="rect">
            <a:avLst/>
          </a:prstGeom>
          <a:scene3d>
            <a:camera prst="orthographicFront">
              <a:rot lat="0" lon="0" rev="0"/>
            </a:camera>
            <a:lightRig rig="threePt" dir="tl">
              <a:rot lat="0" lon="0" rev="1200000"/>
            </a:lightRig>
          </a:scene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b="1" dirty="0">
                <a:latin typeface="+mj-lt"/>
              </a:rPr>
              <a:t>Le persone</a:t>
            </a:r>
          </a:p>
        </p:txBody>
      </p:sp>
      <p:sp>
        <p:nvSpPr>
          <p:cNvPr id="6" name="CasellaDiTesto 5"/>
          <p:cNvSpPr txBox="1"/>
          <p:nvPr/>
        </p:nvSpPr>
        <p:spPr>
          <a:xfrm>
            <a:off x="4782530" y="2890519"/>
            <a:ext cx="200025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b="1" dirty="0">
                <a:latin typeface="+mj-lt"/>
              </a:rPr>
              <a:t>Gli operatori</a:t>
            </a:r>
          </a:p>
        </p:txBody>
      </p:sp>
      <p:sp>
        <p:nvSpPr>
          <p:cNvPr id="7" name="CasellaDiTesto 6"/>
          <p:cNvSpPr txBox="1"/>
          <p:nvPr/>
        </p:nvSpPr>
        <p:spPr>
          <a:xfrm>
            <a:off x="3897683" y="5954515"/>
            <a:ext cx="200025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b="1" dirty="0">
                <a:latin typeface="+mj-lt"/>
              </a:rPr>
              <a:t>Le misure</a:t>
            </a:r>
          </a:p>
        </p:txBody>
      </p:sp>
      <p:sp>
        <p:nvSpPr>
          <p:cNvPr id="9" name="Titolo 1">
            <a:extLst>
              <a:ext uri="{FF2B5EF4-FFF2-40B4-BE49-F238E27FC236}">
                <a16:creationId xmlns:a16="http://schemas.microsoft.com/office/drawing/2014/main" id="{24B99D13-1000-2EA9-9286-F7200F1A8A8B}"/>
              </a:ext>
            </a:extLst>
          </p:cNvPr>
          <p:cNvSpPr>
            <a:spLocks noGrp="1"/>
          </p:cNvSpPr>
          <p:nvPr>
            <p:ph type="title"/>
          </p:nvPr>
        </p:nvSpPr>
        <p:spPr>
          <a:xfrm>
            <a:off x="581025" y="907772"/>
            <a:ext cx="11029950" cy="668338"/>
          </a:xfrm>
        </p:spPr>
        <p:txBody>
          <a:bodyPr>
            <a:normAutofit/>
          </a:bodyPr>
          <a:lstStyle/>
          <a:p>
            <a:pPr algn="ctr"/>
            <a:r>
              <a:rPr lang="it-IT" sz="3200" b="1" dirty="0">
                <a:latin typeface="Bahnschrift SemiCondensed" panose="020B0502040204020203" pitchFamily="34" charset="0"/>
              </a:rPr>
              <a:t>I TRE LIVELLI DI AZIONE</a:t>
            </a:r>
          </a:p>
        </p:txBody>
      </p:sp>
      <p:pic>
        <p:nvPicPr>
          <p:cNvPr id="20" name="Immagine 19">
            <a:extLst>
              <a:ext uri="{FF2B5EF4-FFF2-40B4-BE49-F238E27FC236}">
                <a16:creationId xmlns:a16="http://schemas.microsoft.com/office/drawing/2014/main" id="{CD9198B7-A79F-0AA6-8B79-5CDBBF8BDCDB}"/>
              </a:ext>
            </a:extLst>
          </p:cNvPr>
          <p:cNvPicPr>
            <a:picLocks noChangeAspect="1"/>
          </p:cNvPicPr>
          <p:nvPr/>
        </p:nvPicPr>
        <p:blipFill>
          <a:blip r:embed="rId7"/>
          <a:stretch>
            <a:fillRect/>
          </a:stretch>
        </p:blipFill>
        <p:spPr>
          <a:xfrm>
            <a:off x="7490032" y="1971675"/>
            <a:ext cx="3989552" cy="4714875"/>
          </a:xfrm>
          <a:prstGeom prst="rect">
            <a:avLst/>
          </a:prstGeom>
          <a:ln w="88900" cap="sq" cmpd="thickThin">
            <a:solidFill>
              <a:schemeClr val="accent2"/>
            </a:solidFill>
            <a:prstDash val="solid"/>
            <a:miter lim="800000"/>
          </a:ln>
          <a:effectLst>
            <a:innerShdw blurRad="76200">
              <a:srgbClr val="000000"/>
            </a:innerShdw>
          </a:effectLst>
        </p:spPr>
      </p:pic>
      <p:pic>
        <p:nvPicPr>
          <p:cNvPr id="21" name="Immagine 20">
            <a:extLst>
              <a:ext uri="{FF2B5EF4-FFF2-40B4-BE49-F238E27FC236}">
                <a16:creationId xmlns:a16="http://schemas.microsoft.com/office/drawing/2014/main" id="{2840BB20-1C3F-BA7B-9278-96E62D1E51BA}"/>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773407">
            <a:off x="5253387" y="3574790"/>
            <a:ext cx="1685224" cy="1685224"/>
          </a:xfrm>
          <a:prstGeom prst="rect">
            <a:avLst/>
          </a:prstGeom>
        </p:spPr>
      </p:pic>
    </p:spTree>
    <p:extLst>
      <p:ext uri="{BB962C8B-B14F-4D97-AF65-F5344CB8AC3E}">
        <p14:creationId xmlns:p14="http://schemas.microsoft.com/office/powerpoint/2010/main" val="280618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704CF555-78BC-6FAA-0C48-FF2361BEAA1E}"/>
              </a:ext>
            </a:extLst>
          </p:cNvPr>
          <p:cNvGraphicFramePr>
            <a:graphicFrameLocks noGrp="1"/>
          </p:cNvGraphicFramePr>
          <p:nvPr>
            <p:ph idx="1"/>
            <p:extLst>
              <p:ext uri="{D42A27DB-BD31-4B8C-83A1-F6EECF244321}">
                <p14:modId xmlns:p14="http://schemas.microsoft.com/office/powerpoint/2010/main" val="1108925887"/>
              </p:ext>
            </p:extLst>
          </p:nvPr>
        </p:nvGraphicFramePr>
        <p:xfrm>
          <a:off x="1193813" y="2151429"/>
          <a:ext cx="9804373" cy="332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olo 1">
            <a:extLst>
              <a:ext uri="{FF2B5EF4-FFF2-40B4-BE49-F238E27FC236}">
                <a16:creationId xmlns:a16="http://schemas.microsoft.com/office/drawing/2014/main" id="{F021BA3E-A2EA-6152-B272-71B0A602610C}"/>
              </a:ext>
            </a:extLst>
          </p:cNvPr>
          <p:cNvSpPr txBox="1">
            <a:spLocks/>
          </p:cNvSpPr>
          <p:nvPr/>
        </p:nvSpPr>
        <p:spPr>
          <a:xfrm>
            <a:off x="581025" y="907772"/>
            <a:ext cx="11029950" cy="6683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200" b="1" dirty="0">
                <a:latin typeface="Bahnschrift SemiCondensed" panose="020B0502040204020203" pitchFamily="34" charset="0"/>
              </a:rPr>
              <a:t>La metodologia</a:t>
            </a:r>
          </a:p>
        </p:txBody>
      </p:sp>
      <p:pic>
        <p:nvPicPr>
          <p:cNvPr id="15" name="Immagine 14" descr="teach Icon 1614348">
            <a:extLst>
              <a:ext uri="{FF2B5EF4-FFF2-40B4-BE49-F238E27FC236}">
                <a16:creationId xmlns:a16="http://schemas.microsoft.com/office/drawing/2014/main" id="{B496A74F-549F-7545-1F23-D8DF859CB981}"/>
              </a:ext>
            </a:extLst>
          </p:cNvPr>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1511" y="5712198"/>
            <a:ext cx="688975" cy="688975"/>
          </a:xfrm>
          <a:prstGeom prst="rect">
            <a:avLst/>
          </a:prstGeom>
          <a:noFill/>
          <a:ln>
            <a:noFill/>
          </a:ln>
        </p:spPr>
      </p:pic>
      <p:pic>
        <p:nvPicPr>
          <p:cNvPr id="16" name="Immagine 15" descr="discussion Icon 5854236">
            <a:extLst>
              <a:ext uri="{FF2B5EF4-FFF2-40B4-BE49-F238E27FC236}">
                <a16:creationId xmlns:a16="http://schemas.microsoft.com/office/drawing/2014/main" id="{F221937A-4B6D-024D-7371-A60B49651067}"/>
              </a:ext>
            </a:extLst>
          </p:cNvPr>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55433" y="5629533"/>
            <a:ext cx="811530" cy="811530"/>
          </a:xfrm>
          <a:prstGeom prst="rect">
            <a:avLst/>
          </a:prstGeom>
          <a:noFill/>
          <a:ln>
            <a:noFill/>
          </a:ln>
        </p:spPr>
      </p:pic>
      <p:pic>
        <p:nvPicPr>
          <p:cNvPr id="17" name="Immagine 16" descr="collaboration Icon 5180068">
            <a:extLst>
              <a:ext uri="{FF2B5EF4-FFF2-40B4-BE49-F238E27FC236}">
                <a16:creationId xmlns:a16="http://schemas.microsoft.com/office/drawing/2014/main" id="{D11DD326-18C7-9C26-6F31-4874535B862D}"/>
              </a:ext>
            </a:extLst>
          </p:cNvPr>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8369" y="5657587"/>
            <a:ext cx="798195" cy="798195"/>
          </a:xfrm>
          <a:prstGeom prst="rect">
            <a:avLst/>
          </a:prstGeom>
          <a:noFill/>
          <a:ln>
            <a:noFill/>
          </a:ln>
        </p:spPr>
      </p:pic>
    </p:spTree>
    <p:extLst>
      <p:ext uri="{BB962C8B-B14F-4D97-AF65-F5344CB8AC3E}">
        <p14:creationId xmlns:p14="http://schemas.microsoft.com/office/powerpoint/2010/main" val="62438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TM03457464[[fn=Dividendi]]</Template>
  <TotalTime>0</TotalTime>
  <Words>1937</Words>
  <Application>Microsoft Office PowerPoint</Application>
  <PresentationFormat>Widescreen</PresentationFormat>
  <Paragraphs>188</Paragraphs>
  <Slides>20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Bahnschrift SemiBold</vt:lpstr>
      <vt:lpstr>Bahnschrift SemiCondensed</vt:lpstr>
      <vt:lpstr>Gill Sans MT</vt:lpstr>
      <vt:lpstr>Wingdings 2</vt:lpstr>
      <vt:lpstr>Dividendi</vt:lpstr>
      <vt:lpstr> Responsabilità dell’assistente sociale nei confronti della società, verso i colleghi e altri professionisti (Titolo V e VI) </vt:lpstr>
      <vt:lpstr>ORIENTAMENTI</vt:lpstr>
      <vt:lpstr>Uno sguardo sinottico per cogliere la transizione</vt:lpstr>
      <vt:lpstr>I TEMI centrali del titolo v</vt:lpstr>
      <vt:lpstr>Il casework, il groupwork e il communitywork</vt:lpstr>
      <vt:lpstr>Gli articoli di apertura del titolo v</vt:lpstr>
      <vt:lpstr>Progetto ‘inps per tutti’ DICEMBRE 2019</vt:lpstr>
      <vt:lpstr>I TRE LIVELLI DI AZIONE</vt:lpstr>
      <vt:lpstr>Presentazione standard di PowerPoint</vt:lpstr>
      <vt:lpstr>LA RIFLESSIVITà NEL SERVIZIO SOCIALE</vt:lpstr>
      <vt:lpstr>Gli articoli di chiusura del titolo v</vt:lpstr>
      <vt:lpstr>Per informarsi e partecipare</vt:lpstr>
      <vt:lpstr>I TEMI centrali del titolo vI</vt:lpstr>
      <vt:lpstr>RISPETTO DELL’AUTONOMIA, DELLE CONVERSAZIONI E IL MUTUO-AIUTO</vt:lpstr>
      <vt:lpstr>Presentazione standard di PowerPoint</vt:lpstr>
      <vt:lpstr>LO SGUARDO su organizzazione, omissioni e funzionamento istituzionale</vt:lpstr>
      <vt:lpstr>IL TEMA DELLA SUPERVISIONE DIDATTICA</vt:lpstr>
      <vt:lpstr>I PROSSIMI PASSI</vt:lpstr>
      <vt:lpstr>Presentazione standard di PowerPoint</vt:lpstr>
      <vt:lpstr>GRAZIE PER LA PARTECIPAZIONE!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del bisogno complesso di prossimità territoriale nel Post Covid</dc:title>
  <dc:creator>Rosalba Sarnataro</dc:creator>
  <cp:lastModifiedBy>Giuseppina Bonifacio</cp:lastModifiedBy>
  <cp:revision>117</cp:revision>
  <dcterms:created xsi:type="dcterms:W3CDTF">2023-07-19T08:58:22Z</dcterms:created>
  <dcterms:modified xsi:type="dcterms:W3CDTF">2023-09-18T07:56:30Z</dcterms:modified>
</cp:coreProperties>
</file>