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5811"/>
    <p:restoredTop sz="50067"/>
  </p:normalViewPr>
  <p:slideViewPr>
    <p:cSldViewPr snapToGrid="0" snapToObjects="1">
      <p:cViewPr varScale="1">
        <p:scale>
          <a:sx n="35" d="100"/>
          <a:sy n="35" d="100"/>
        </p:scale>
        <p:origin x="-8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56C0E-460A-D24B-86C0-3773B18BA852}" type="datetimeFigureOut">
              <a:rPr lang="it-IT" smtClean="0"/>
              <a:pPr/>
              <a:t>26/03/2022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4F6BB-A720-564E-931F-4C57BF0EAC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4496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4F6BB-A720-564E-931F-4C57BF0EAC40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9643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0B5B-F5D1-2A42-924B-F37CB87F4684}" type="datetimeFigureOut">
              <a:rPr lang="it-IT" smtClean="0"/>
              <a:pPr/>
              <a:t>26/03/2022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BB13-E429-DD4C-A994-E2E9C55BF7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21597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0B5B-F5D1-2A42-924B-F37CB87F4684}" type="datetimeFigureOut">
              <a:rPr lang="it-IT" smtClean="0"/>
              <a:pPr/>
              <a:t>26/03/2022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BB13-E429-DD4C-A994-E2E9C55BF7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3366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0B5B-F5D1-2A42-924B-F37CB87F4684}" type="datetimeFigureOut">
              <a:rPr lang="it-IT" smtClean="0"/>
              <a:pPr/>
              <a:t>26/03/2022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BB13-E429-DD4C-A994-E2E9C55BF7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37018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0B5B-F5D1-2A42-924B-F37CB87F4684}" type="datetimeFigureOut">
              <a:rPr lang="it-IT" smtClean="0"/>
              <a:pPr/>
              <a:t>26/03/2022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BB13-E429-DD4C-A994-E2E9C55BF71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983175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0B5B-F5D1-2A42-924B-F37CB87F4684}" type="datetimeFigureOut">
              <a:rPr lang="it-IT" smtClean="0"/>
              <a:pPr/>
              <a:t>26/03/2022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BB13-E429-DD4C-A994-E2E9C55BF7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86473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0B5B-F5D1-2A42-924B-F37CB87F4684}" type="datetimeFigureOut">
              <a:rPr lang="it-IT" smtClean="0"/>
              <a:pPr/>
              <a:t>26/03/2022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BB13-E429-DD4C-A994-E2E9C55BF7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84697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0B5B-F5D1-2A42-924B-F37CB87F4684}" type="datetimeFigureOut">
              <a:rPr lang="it-IT" smtClean="0"/>
              <a:pPr/>
              <a:t>26/03/2022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BB13-E429-DD4C-A994-E2E9C55BF7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02068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0B5B-F5D1-2A42-924B-F37CB87F4684}" type="datetimeFigureOut">
              <a:rPr lang="it-IT" smtClean="0"/>
              <a:pPr/>
              <a:t>26/03/2022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BB13-E429-DD4C-A994-E2E9C55BF7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6514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0B5B-F5D1-2A42-924B-F37CB87F4684}" type="datetimeFigureOut">
              <a:rPr lang="it-IT" smtClean="0"/>
              <a:pPr/>
              <a:t>26/03/2022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BB13-E429-DD4C-A994-E2E9C55BF7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02712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0B5B-F5D1-2A42-924B-F37CB87F4684}" type="datetimeFigureOut">
              <a:rPr lang="it-IT" smtClean="0"/>
              <a:pPr/>
              <a:t>26/03/2022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BB13-E429-DD4C-A994-E2E9C55BF7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4088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0B5B-F5D1-2A42-924B-F37CB87F4684}" type="datetimeFigureOut">
              <a:rPr lang="it-IT" smtClean="0"/>
              <a:pPr/>
              <a:t>26/03/2022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BB13-E429-DD4C-A994-E2E9C55BF7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3430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0B5B-F5D1-2A42-924B-F37CB87F4684}" type="datetimeFigureOut">
              <a:rPr lang="it-IT" smtClean="0"/>
              <a:pPr/>
              <a:t>26/03/2022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BB13-E429-DD4C-A994-E2E9C55BF7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47138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0B5B-F5D1-2A42-924B-F37CB87F4684}" type="datetimeFigureOut">
              <a:rPr lang="it-IT" smtClean="0"/>
              <a:pPr/>
              <a:t>26/03/2022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BB13-E429-DD4C-A994-E2E9C55BF7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2621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0B5B-F5D1-2A42-924B-F37CB87F4684}" type="datetimeFigureOut">
              <a:rPr lang="it-IT" smtClean="0"/>
              <a:pPr/>
              <a:t>26/03/2022</a:t>
            </a:fld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BB13-E429-DD4C-A994-E2E9C55BF7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9895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0B5B-F5D1-2A42-924B-F37CB87F4684}" type="datetimeFigureOut">
              <a:rPr lang="it-IT" smtClean="0"/>
              <a:pPr/>
              <a:t>26/03/2022</a:t>
            </a:fld>
            <a:endParaRPr lang="it-I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BB13-E429-DD4C-A994-E2E9C55BF7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61995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0B5B-F5D1-2A42-924B-F37CB87F4684}" type="datetimeFigureOut">
              <a:rPr lang="it-IT" smtClean="0"/>
              <a:pPr/>
              <a:t>26/03/2022</a:t>
            </a:fld>
            <a:endParaRPr lang="it-I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BB13-E429-DD4C-A994-E2E9C55BF7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4258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0B5B-F5D1-2A42-924B-F37CB87F4684}" type="datetimeFigureOut">
              <a:rPr lang="it-IT" smtClean="0"/>
              <a:pPr/>
              <a:t>26/03/2022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BB13-E429-DD4C-A994-E2E9C55BF7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83532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8810B5B-F5D1-2A42-924B-F37CB87F4684}" type="datetimeFigureOut">
              <a:rPr lang="it-IT" smtClean="0"/>
              <a:pPr/>
              <a:t>26/03/2022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ABB13-E429-DD4C-A994-E2E9C55BF7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383678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Appunti e parole chiave :</a:t>
            </a:r>
            <a:br>
              <a:rPr lang="it-IT" dirty="0" smtClean="0"/>
            </a:br>
            <a:r>
              <a:rPr lang="it-IT" dirty="0" smtClean="0"/>
              <a:t>l’assistente sociale nel </a:t>
            </a:r>
            <a:r>
              <a:rPr lang="it-IT" dirty="0" err="1" smtClean="0"/>
              <a:t>Serd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Paola Lamberti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023314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EQUIPE:</a:t>
            </a:r>
            <a:br>
              <a:rPr lang="it-IT" dirty="0" smtClean="0"/>
            </a:br>
            <a:r>
              <a:rPr lang="it-IT" sz="2800" dirty="0" smtClean="0"/>
              <a:t>viene da “imbarcarsi” , equipaggio:</a:t>
            </a:r>
            <a:br>
              <a:rPr lang="it-IT" sz="2800" dirty="0" smtClean="0"/>
            </a:br>
            <a:r>
              <a:rPr lang="it-IT" sz="2800" dirty="0" smtClean="0"/>
              <a:t>insieme di persone che collaborano nello stesso settore per conseguire </a:t>
            </a:r>
            <a:r>
              <a:rPr lang="it-IT" sz="2800" dirty="0"/>
              <a:t> </a:t>
            </a:r>
            <a:r>
              <a:rPr lang="it-IT" sz="2800" dirty="0" smtClean="0"/>
              <a:t> uno scopo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54488" y="2728119"/>
            <a:ext cx="2844800" cy="2844800"/>
          </a:xfrm>
        </p:spPr>
      </p:pic>
    </p:spTree>
    <p:extLst>
      <p:ext uri="{BB962C8B-B14F-4D97-AF65-F5344CB8AC3E}">
        <p14:creationId xmlns:p14="http://schemas.microsoft.com/office/powerpoint/2010/main" xmlns="" val="1101812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FORMAZIONE:</a:t>
            </a:r>
            <a:r>
              <a:rPr lang="it-IT" sz="2800" dirty="0" err="1" smtClean="0"/>
              <a:t>trasmissione</a:t>
            </a:r>
            <a:r>
              <a:rPr lang="it-IT" sz="2800" dirty="0" smtClean="0"/>
              <a:t> di competenze e /o esperienze  per la crescita evolutiva di una persona.</a:t>
            </a:r>
            <a:br>
              <a:rPr lang="it-IT" sz="2800" dirty="0" smtClean="0"/>
            </a:br>
            <a:r>
              <a:rPr lang="it-IT" sz="2800" dirty="0" smtClean="0"/>
              <a:t>Acquisizione di abilità professionali e culturali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54488" y="2728119"/>
            <a:ext cx="2844800" cy="2844800"/>
          </a:xfrm>
        </p:spPr>
      </p:pic>
    </p:spTree>
    <p:extLst>
      <p:ext uri="{BB962C8B-B14F-4D97-AF65-F5344CB8AC3E}">
        <p14:creationId xmlns:p14="http://schemas.microsoft.com/office/powerpoint/2010/main" xmlns="" val="991777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IDENTITA</a:t>
            </a:r>
            <a:r>
              <a:rPr lang="it-IT" dirty="0" smtClean="0"/>
              <a:t>’: </a:t>
            </a:r>
            <a:r>
              <a:rPr lang="it-IT" sz="2400" dirty="0" smtClean="0"/>
              <a:t>insieme </a:t>
            </a:r>
            <a:r>
              <a:rPr lang="it-IT" sz="2400" dirty="0" smtClean="0"/>
              <a:t>di competenze, esperienze, ma anche </a:t>
            </a:r>
            <a:r>
              <a:rPr lang="it-IT" sz="2400" dirty="0" smtClean="0"/>
              <a:t>passioni che </a:t>
            </a:r>
            <a:r>
              <a:rPr lang="it-IT" sz="2400" dirty="0" smtClean="0"/>
              <a:t>permettono di definire e individuare un profilo professionale </a:t>
            </a:r>
            <a:br>
              <a:rPr lang="it-IT" sz="2400" dirty="0" smtClean="0"/>
            </a:br>
            <a:r>
              <a:rPr lang="it-IT" sz="2400" dirty="0" smtClean="0"/>
              <a:t>L’identità non è </a:t>
            </a:r>
            <a:br>
              <a:rPr lang="it-IT" sz="2400" dirty="0" smtClean="0"/>
            </a:br>
            <a:r>
              <a:rPr lang="it-IT" sz="2400" dirty="0" smtClean="0"/>
              <a:t>qualcosa di </a:t>
            </a:r>
            <a:br>
              <a:rPr lang="it-IT" sz="2400" dirty="0" smtClean="0"/>
            </a:br>
            <a:r>
              <a:rPr lang="it-IT" sz="2400" dirty="0" smtClean="0"/>
              <a:t>immutabile,essa si </a:t>
            </a:r>
            <a:br>
              <a:rPr lang="it-IT" sz="2400" dirty="0" smtClean="0"/>
            </a:br>
            <a:r>
              <a:rPr lang="it-IT" sz="2400" dirty="0" smtClean="0"/>
              <a:t>trasforma con </a:t>
            </a:r>
            <a:br>
              <a:rPr lang="it-IT" sz="2400" dirty="0" smtClean="0"/>
            </a:br>
            <a:r>
              <a:rPr lang="it-IT" sz="2400" dirty="0" smtClean="0"/>
              <a:t>la crescita di </a:t>
            </a:r>
            <a:br>
              <a:rPr lang="it-IT" sz="2400" dirty="0" smtClean="0"/>
            </a:br>
            <a:r>
              <a:rPr lang="it-IT" sz="2400" dirty="0" smtClean="0"/>
              <a:t>un individuo e</a:t>
            </a:r>
            <a:br>
              <a:rPr lang="it-IT" sz="2400" dirty="0" smtClean="0"/>
            </a:br>
            <a:r>
              <a:rPr lang="it-IT" sz="2400" dirty="0" smtClean="0"/>
              <a:t>i cambiamenti</a:t>
            </a:r>
            <a:br>
              <a:rPr lang="it-IT" sz="2400" dirty="0" smtClean="0"/>
            </a:br>
            <a:r>
              <a:rPr lang="it-IT" sz="2400" dirty="0" smtClean="0"/>
              <a:t>nel tempo.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26540" y="2115264"/>
            <a:ext cx="6124294" cy="4195481"/>
          </a:xfrm>
        </p:spPr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26540" y="1672352"/>
            <a:ext cx="5306359" cy="429664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37804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e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</TotalTime>
  <Words>45</Words>
  <Application>Microsoft Macintosh PowerPoint</Application>
  <PresentationFormat>Personalizzato</PresentationFormat>
  <Paragraphs>16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Ione</vt:lpstr>
      <vt:lpstr>Appunti e parole chiave : l’assistente sociale nel Serd </vt:lpstr>
      <vt:lpstr>EQUIPE: viene da “imbarcarsi” , equipaggio: insieme di persone che collaborano nello stesso settore per conseguire   uno scopo</vt:lpstr>
      <vt:lpstr>FORMAZIONE:trasmissione di competenze e /o esperienze  per la crescita evolutiva di una persona. Acquisizione di abilità professionali e culturali</vt:lpstr>
      <vt:lpstr>IDENTITA’: insieme di competenze, esperienze, ma anche passioni che permettono di definire e individuare un profilo professionale  L’identità non è  qualcosa di  immutabile,essa si  trasforma con  la crescita di  un individuo e i cambiamenti nel tempo.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Appunti e parole chiave : l’assistente sociale nel Serd </dc:title>
  <dc:creator>Utente di Microsoft Office</dc:creator>
  <cp:lastModifiedBy>microsoft</cp:lastModifiedBy>
  <cp:revision>5</cp:revision>
  <dcterms:created xsi:type="dcterms:W3CDTF">2022-03-25T17:14:14Z</dcterms:created>
  <dcterms:modified xsi:type="dcterms:W3CDTF">2022-03-26T11:22:36Z</dcterms:modified>
</cp:coreProperties>
</file>