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4658</TotalTime>
  <Words>3789</Words>
  <Application>Microsoft Office PowerPoint</Application>
  <PresentationFormat>Widescreen</PresentationFormat>
  <Paragraphs>304</Paragraphs>
  <Slides>30</Slides>
  <Notes>20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5" baseType="lpstr">
      <vt:lpstr>Arial</vt:lpstr>
      <vt:lpstr>Bernard MT Condensed</vt:lpstr>
      <vt:lpstr>Calibri</vt:lpstr>
      <vt:lpstr>Corbel</vt:lpstr>
      <vt:lpstr>Base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Genere pazienti 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Orlando Alfieri</dc:creator>
  <cp:lastModifiedBy>cesare augusto principe</cp:lastModifiedBy>
  <cp:revision>402</cp:revision>
  <cp:lastPrinted>2021-11-30T09:53:31Z</cp:lastPrinted>
  <dcterms:created xsi:type="dcterms:W3CDTF">2021-02-25T08:20:17Z</dcterms:created>
  <dcterms:modified xsi:type="dcterms:W3CDTF">2021-11-30T12:00:01Z</dcterms:modified>
</cp:coreProperties>
</file>